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83" r:id="rId2"/>
    <p:sldId id="308" r:id="rId3"/>
    <p:sldId id="327" r:id="rId4"/>
    <p:sldId id="281" r:id="rId5"/>
    <p:sldId id="323" r:id="rId6"/>
    <p:sldId id="305" r:id="rId7"/>
    <p:sldId id="321" r:id="rId8"/>
    <p:sldId id="2012" r:id="rId9"/>
    <p:sldId id="34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7" userDrawn="1">
          <p15:clr>
            <a:srgbClr val="A4A3A4"/>
          </p15:clr>
        </p15:guide>
        <p15:guide id="3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2F"/>
    <a:srgbClr val="31353D"/>
    <a:srgbClr val="1C1D21"/>
    <a:srgbClr val="046380"/>
    <a:srgbClr val="EFECCA"/>
    <a:srgbClr val="A7A37E"/>
    <a:srgbClr val="E6E2AF"/>
    <a:srgbClr val="1E2E39"/>
    <a:srgbClr val="1E4349"/>
    <a:srgbClr val="225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6408" autoAdjust="0"/>
  </p:normalViewPr>
  <p:slideViewPr>
    <p:cSldViewPr snapToGrid="0" showGuides="1">
      <p:cViewPr varScale="1">
        <p:scale>
          <a:sx n="63" d="100"/>
          <a:sy n="63" d="100"/>
        </p:scale>
        <p:origin x="724" y="76"/>
      </p:cViewPr>
      <p:guideLst>
        <p:guide orient="horz" pos="3884"/>
        <p:guide pos="7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E6-44C8-995D-83B7019ADBB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6-44C8-995D-83B7019ADBB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1E6-44C8-995D-83B7019ADBB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6-44C8-995D-83B7019ADBB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6-44C8-995D-83B7019AD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4"/>
        <c:axId val="564050944"/>
        <c:axId val="564051272"/>
      </c:barChart>
      <c:catAx>
        <c:axId val="56405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051272"/>
        <c:crosses val="autoZero"/>
        <c:auto val="1"/>
        <c:lblAlgn val="ctr"/>
        <c:lblOffset val="100"/>
        <c:noMultiLvlLbl val="0"/>
      </c:catAx>
      <c:valAx>
        <c:axId val="5640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5640509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488CD-71B5-4558-BA9C-0E4C0F7DF7AE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B3956-A340-4264-B0F8-5B5113CA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4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500600" y="-12112625"/>
            <a:ext cx="22753638" cy="1279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8" y="4459526"/>
            <a:ext cx="5652386" cy="419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73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2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3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70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8CF37C-84D2-4FE7-83D7-2C5A7E018E8E}"/>
              </a:ext>
            </a:extLst>
          </p:cNvPr>
          <p:cNvSpPr/>
          <p:nvPr userDrawn="1"/>
        </p:nvSpPr>
        <p:spPr>
          <a:xfrm rot="16514274">
            <a:off x="6692874" y="965726"/>
            <a:ext cx="6957625" cy="4683965"/>
          </a:xfrm>
          <a:custGeom>
            <a:avLst/>
            <a:gdLst>
              <a:gd name="connsiteX0" fmla="*/ 6585692 w 6957625"/>
              <a:gd name="connsiteY0" fmla="*/ 0 h 4683965"/>
              <a:gd name="connsiteX1" fmla="*/ 6957625 w 6957625"/>
              <a:gd name="connsiteY1" fmla="*/ 4057120 h 4683965"/>
              <a:gd name="connsiteX2" fmla="*/ 119871 w 6957625"/>
              <a:gd name="connsiteY2" fmla="*/ 4683965 h 4683965"/>
              <a:gd name="connsiteX3" fmla="*/ 0 w 6957625"/>
              <a:gd name="connsiteY3" fmla="*/ 3376396 h 46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625" h="4683965">
                <a:moveTo>
                  <a:pt x="6585692" y="0"/>
                </a:moveTo>
                <a:lnTo>
                  <a:pt x="6957625" y="4057120"/>
                </a:lnTo>
                <a:lnTo>
                  <a:pt x="119871" y="4683965"/>
                </a:lnTo>
                <a:lnTo>
                  <a:pt x="0" y="33763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A2F9B19-B20C-4D69-8D74-12C80F6E297E}"/>
              </a:ext>
            </a:extLst>
          </p:cNvPr>
          <p:cNvSpPr/>
          <p:nvPr userDrawn="1"/>
        </p:nvSpPr>
        <p:spPr>
          <a:xfrm rot="18458202" flipH="1" flipV="1">
            <a:off x="-1571775" y="1796772"/>
            <a:ext cx="4630119" cy="5467317"/>
          </a:xfrm>
          <a:custGeom>
            <a:avLst/>
            <a:gdLst>
              <a:gd name="connsiteX0" fmla="*/ 0 w 4630119"/>
              <a:gd name="connsiteY0" fmla="*/ 5467317 h 5467317"/>
              <a:gd name="connsiteX1" fmla="*/ 3167359 w 4630119"/>
              <a:gd name="connsiteY1" fmla="*/ 0 h 5467317"/>
              <a:gd name="connsiteX2" fmla="*/ 4630119 w 4630119"/>
              <a:gd name="connsiteY2" fmla="*/ 1896918 h 54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119" h="5467317">
                <a:moveTo>
                  <a:pt x="0" y="5467317"/>
                </a:moveTo>
                <a:lnTo>
                  <a:pt x="3167359" y="0"/>
                </a:lnTo>
                <a:lnTo>
                  <a:pt x="4630119" y="18969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3" name="Our mission Triangle">
            <a:extLst>
              <a:ext uri="{FF2B5EF4-FFF2-40B4-BE49-F238E27FC236}">
                <a16:creationId xmlns:a16="http://schemas.microsoft.com/office/drawing/2014/main" id="{58D94D49-C8E9-4A7D-9D67-D39DDCFB5D5C}"/>
              </a:ext>
            </a:extLst>
          </p:cNvPr>
          <p:cNvSpPr/>
          <p:nvPr userDrawn="1"/>
        </p:nvSpPr>
        <p:spPr>
          <a:xfrm flipH="1" flipV="1">
            <a:off x="4594043" y="224972"/>
            <a:ext cx="5417114" cy="4806560"/>
          </a:xfrm>
          <a:prstGeom prst="triangle">
            <a:avLst>
              <a:gd name="adj" fmla="val 48828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2130A5D-4F86-4883-A6B2-DD69D23A1A33}"/>
              </a:ext>
            </a:extLst>
          </p:cNvPr>
          <p:cNvSpPr/>
          <p:nvPr userDrawn="1"/>
        </p:nvSpPr>
        <p:spPr>
          <a:xfrm>
            <a:off x="7369205" y="0"/>
            <a:ext cx="4837567" cy="5911290"/>
          </a:xfrm>
          <a:custGeom>
            <a:avLst/>
            <a:gdLst>
              <a:gd name="connsiteX0" fmla="*/ 3265810 w 4837567"/>
              <a:gd name="connsiteY0" fmla="*/ 0 h 5911290"/>
              <a:gd name="connsiteX1" fmla="*/ 4837567 w 4837567"/>
              <a:gd name="connsiteY1" fmla="*/ 0 h 5911290"/>
              <a:gd name="connsiteX2" fmla="*/ 4837567 w 4837567"/>
              <a:gd name="connsiteY2" fmla="*/ 5911290 h 5911290"/>
              <a:gd name="connsiteX3" fmla="*/ 0 w 4837567"/>
              <a:gd name="connsiteY3" fmla="*/ 5911290 h 591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567" h="5911290">
                <a:moveTo>
                  <a:pt x="3265810" y="0"/>
                </a:moveTo>
                <a:lnTo>
                  <a:pt x="4837567" y="0"/>
                </a:lnTo>
                <a:lnTo>
                  <a:pt x="4837567" y="5911290"/>
                </a:lnTo>
                <a:lnTo>
                  <a:pt x="0" y="5911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E9DF3658-B9A6-4414-AE57-80BE76D37B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61337"/>
            <a:ext cx="10011157" cy="3111573"/>
          </a:xfrm>
          <a:custGeom>
            <a:avLst/>
            <a:gdLst>
              <a:gd name="connsiteX0" fmla="*/ 0 w 10175450"/>
              <a:gd name="connsiteY0" fmla="*/ 0 h 3111573"/>
              <a:gd name="connsiteX1" fmla="*/ 10175450 w 10175450"/>
              <a:gd name="connsiteY1" fmla="*/ 0 h 3111573"/>
              <a:gd name="connsiteX2" fmla="*/ 8452510 w 10175450"/>
              <a:gd name="connsiteY2" fmla="*/ 3111573 h 3111573"/>
              <a:gd name="connsiteX3" fmla="*/ 0 w 10175450"/>
              <a:gd name="connsiteY3" fmla="*/ 3111573 h 311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5450" h="3111573">
                <a:moveTo>
                  <a:pt x="0" y="0"/>
                </a:moveTo>
                <a:lnTo>
                  <a:pt x="10175450" y="0"/>
                </a:lnTo>
                <a:lnTo>
                  <a:pt x="8452510" y="3111573"/>
                </a:lnTo>
                <a:lnTo>
                  <a:pt x="0" y="31115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AE5CB2A-F5D0-4A00-AE4D-E91809507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3666" y="3544492"/>
            <a:ext cx="3599544" cy="2017713"/>
          </a:xfrm>
        </p:spPr>
        <p:txBody>
          <a:bodyPr>
            <a:normAutofit/>
          </a:bodyPr>
          <a:lstStyle>
            <a:lvl1pPr marL="0" indent="0" algn="r">
              <a:buNone/>
              <a:defRPr sz="44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</a:t>
            </a:r>
          </a:p>
        </p:txBody>
      </p:sp>
      <p:sp>
        <p:nvSpPr>
          <p:cNvPr id="80" name="Text Placeholder 78">
            <a:extLst>
              <a:ext uri="{FF2B5EF4-FFF2-40B4-BE49-F238E27FC236}">
                <a16:creationId xmlns:a16="http://schemas.microsoft.com/office/drawing/2014/main" id="{B62A0F7B-AC4B-4B4B-B69F-85B0378E7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7206" y="3884148"/>
            <a:ext cx="4020735" cy="133840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Descriptive text</a:t>
            </a:r>
          </a:p>
        </p:txBody>
      </p:sp>
    </p:spTree>
    <p:extLst>
      <p:ext uri="{BB962C8B-B14F-4D97-AF65-F5344CB8AC3E}">
        <p14:creationId xmlns:p14="http://schemas.microsoft.com/office/powerpoint/2010/main" val="35405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verview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lette green">
            <a:extLst>
              <a:ext uri="{FF2B5EF4-FFF2-40B4-BE49-F238E27FC236}">
                <a16:creationId xmlns:a16="http://schemas.microsoft.com/office/drawing/2014/main" id="{F1DE2607-089F-4835-8538-EEDD08205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3916" y="-1803698"/>
            <a:ext cx="3400425" cy="657225"/>
          </a:xfrm>
          <a:prstGeom prst="rect">
            <a:avLst/>
          </a:prstGeom>
        </p:spPr>
      </p:pic>
      <p:sp>
        <p:nvSpPr>
          <p:cNvPr id="17" name="Trapezoid 16">
            <a:extLst>
              <a:ext uri="{FF2B5EF4-FFF2-40B4-BE49-F238E27FC236}">
                <a16:creationId xmlns:a16="http://schemas.microsoft.com/office/drawing/2014/main" id="{D87FCA35-97C2-4AB1-A27F-2B3AF4BBE051}"/>
              </a:ext>
            </a:extLst>
          </p:cNvPr>
          <p:cNvSpPr/>
          <p:nvPr userDrawn="1"/>
        </p:nvSpPr>
        <p:spPr>
          <a:xfrm>
            <a:off x="13716471" y="-1194360"/>
            <a:ext cx="10365658" cy="7105650"/>
          </a:xfrm>
          <a:prstGeom prst="trapezoid">
            <a:avLst>
              <a:gd name="adj" fmla="val 55247"/>
            </a:avLst>
          </a:prstGeom>
          <a:solidFill>
            <a:srgbClr val="72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45DC2-0602-4461-BC0D-0400D51A3C91}"/>
              </a:ext>
            </a:extLst>
          </p:cNvPr>
          <p:cNvSpPr txBox="1"/>
          <p:nvPr userDrawn="1"/>
        </p:nvSpPr>
        <p:spPr>
          <a:xfrm>
            <a:off x="14132262" y="3577970"/>
            <a:ext cx="442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Pioneers </a:t>
            </a:r>
          </a:p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in Biotech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4B6F7-CAA4-4346-844F-0717B6A1DFA7}"/>
              </a:ext>
            </a:extLst>
          </p:cNvPr>
          <p:cNvSpPr txBox="1"/>
          <p:nvPr userDrawn="1"/>
        </p:nvSpPr>
        <p:spPr>
          <a:xfrm>
            <a:off x="15374007" y="5406877"/>
            <a:ext cx="31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E2E38"/>
                </a:solidFill>
                <a:latin typeface="+mj-lt"/>
              </a:rPr>
              <a:t>For the growth of your business</a:t>
            </a:r>
          </a:p>
        </p:txBody>
      </p:sp>
      <p:grpSp>
        <p:nvGrpSpPr>
          <p:cNvPr id="30" name="Research icon">
            <a:extLst>
              <a:ext uri="{FF2B5EF4-FFF2-40B4-BE49-F238E27FC236}">
                <a16:creationId xmlns:a16="http://schemas.microsoft.com/office/drawing/2014/main" id="{8B6DC057-CE6B-4892-B6F2-012A4FC60613}"/>
              </a:ext>
            </a:extLst>
          </p:cNvPr>
          <p:cNvGrpSpPr/>
          <p:nvPr userDrawn="1"/>
        </p:nvGrpSpPr>
        <p:grpSpPr>
          <a:xfrm>
            <a:off x="17760609" y="625515"/>
            <a:ext cx="1779809" cy="1422843"/>
            <a:chOff x="1740917" y="4710311"/>
            <a:chExt cx="1209045" cy="9665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A847B5-748A-4755-ACDF-CA056D53B0A1}"/>
                </a:ext>
              </a:extLst>
            </p:cNvPr>
            <p:cNvSpPr/>
            <p:nvPr/>
          </p:nvSpPr>
          <p:spPr>
            <a:xfrm>
              <a:off x="1740917" y="471031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Graphic 31" descr="DNA">
              <a:extLst>
                <a:ext uri="{FF2B5EF4-FFF2-40B4-BE49-F238E27FC236}">
                  <a16:creationId xmlns:a16="http://schemas.microsoft.com/office/drawing/2014/main" id="{6EC0A6BB-1C84-4406-ACAE-EEFA52CA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16499">
              <a:off x="1966070" y="4933779"/>
              <a:ext cx="510557" cy="510557"/>
            </a:xfrm>
            <a:prstGeom prst="rect">
              <a:avLst/>
            </a:prstGeom>
          </p:spPr>
        </p:pic>
      </p:grpSp>
      <p:grpSp>
        <p:nvGrpSpPr>
          <p:cNvPr id="33" name="Product icon">
            <a:extLst>
              <a:ext uri="{FF2B5EF4-FFF2-40B4-BE49-F238E27FC236}">
                <a16:creationId xmlns:a16="http://schemas.microsoft.com/office/drawing/2014/main" id="{D24D7BEC-FB8A-464F-AE4E-A93A4F307B68}"/>
              </a:ext>
            </a:extLst>
          </p:cNvPr>
          <p:cNvGrpSpPr/>
          <p:nvPr userDrawn="1"/>
        </p:nvGrpSpPr>
        <p:grpSpPr>
          <a:xfrm>
            <a:off x="19265339" y="4031431"/>
            <a:ext cx="1779809" cy="1422843"/>
            <a:chOff x="2098093" y="5810621"/>
            <a:chExt cx="1209045" cy="96655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2EFEBA-0302-4253-82EC-7F4747CC9C18}"/>
                </a:ext>
              </a:extLst>
            </p:cNvPr>
            <p:cNvSpPr/>
            <p:nvPr/>
          </p:nvSpPr>
          <p:spPr>
            <a:xfrm rot="219317">
              <a:off x="2098093" y="581062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Graphic 34" descr="Medicine">
              <a:extLst>
                <a:ext uri="{FF2B5EF4-FFF2-40B4-BE49-F238E27FC236}">
                  <a16:creationId xmlns:a16="http://schemas.microsoft.com/office/drawing/2014/main" id="{7511DBB2-55AC-4932-88C1-D607AD63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2812" y="6014048"/>
              <a:ext cx="528569" cy="528567"/>
            </a:xfrm>
            <a:prstGeom prst="rect">
              <a:avLst/>
            </a:prstGeom>
          </p:spPr>
        </p:pic>
      </p:grpSp>
      <p:grpSp>
        <p:nvGrpSpPr>
          <p:cNvPr id="36" name="Testing icon">
            <a:extLst>
              <a:ext uri="{FF2B5EF4-FFF2-40B4-BE49-F238E27FC236}">
                <a16:creationId xmlns:a16="http://schemas.microsoft.com/office/drawing/2014/main" id="{7609AA43-CBD8-49C4-8926-8858E71817F8}"/>
              </a:ext>
            </a:extLst>
          </p:cNvPr>
          <p:cNvGrpSpPr/>
          <p:nvPr userDrawn="1"/>
        </p:nvGrpSpPr>
        <p:grpSpPr>
          <a:xfrm>
            <a:off x="18488186" y="2307214"/>
            <a:ext cx="1779809" cy="1422843"/>
            <a:chOff x="1214154" y="3695596"/>
            <a:chExt cx="1209045" cy="9665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E41B76-A3B1-4A54-A7F2-C7F896677670}"/>
                </a:ext>
              </a:extLst>
            </p:cNvPr>
            <p:cNvSpPr/>
            <p:nvPr/>
          </p:nvSpPr>
          <p:spPr>
            <a:xfrm>
              <a:off x="1214154" y="3695596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Graphic 37" descr="Microscope">
              <a:extLst>
                <a:ext uri="{FF2B5EF4-FFF2-40B4-BE49-F238E27FC236}">
                  <a16:creationId xmlns:a16="http://schemas.microsoft.com/office/drawing/2014/main" id="{A13759DC-B979-400C-AEED-D16CDD34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82320" y="3827229"/>
              <a:ext cx="595821" cy="595821"/>
            </a:xfrm>
            <a:prstGeom prst="rect">
              <a:avLst/>
            </a:prstGeom>
          </p:spPr>
        </p:pic>
      </p:grpSp>
      <p:sp>
        <p:nvSpPr>
          <p:cNvPr id="58" name="Previous button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BCB26CB-D32B-47CC-A668-B0442FB9A0AA}"/>
              </a:ext>
            </a:extLst>
          </p:cNvPr>
          <p:cNvSpPr/>
          <p:nvPr userDrawn="1"/>
        </p:nvSpPr>
        <p:spPr>
          <a:xfrm rot="16200000">
            <a:off x="746222" y="6265068"/>
            <a:ext cx="487495" cy="418230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Next 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0B8945-C412-4700-99A5-E09A4AA474E8}"/>
              </a:ext>
            </a:extLst>
          </p:cNvPr>
          <p:cNvSpPr/>
          <p:nvPr userDrawn="1"/>
        </p:nvSpPr>
        <p:spPr>
          <a:xfrm rot="5400000">
            <a:off x="1282015" y="6265495"/>
            <a:ext cx="487490" cy="418225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76E3311-60EE-4FB9-9E20-BBB563E4B2A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71239" y="6306091"/>
            <a:ext cx="543135" cy="345642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7FE2B8B-2DB9-4604-BDC3-AC47AD0AF8D3}"/>
              </a:ext>
            </a:extLst>
          </p:cNvPr>
          <p:cNvSpPr/>
          <p:nvPr userDrawn="1"/>
        </p:nvSpPr>
        <p:spPr>
          <a:xfrm rot="16514274">
            <a:off x="6692874" y="965726"/>
            <a:ext cx="6957625" cy="4683965"/>
          </a:xfrm>
          <a:custGeom>
            <a:avLst/>
            <a:gdLst>
              <a:gd name="connsiteX0" fmla="*/ 6585692 w 6957625"/>
              <a:gd name="connsiteY0" fmla="*/ 0 h 4683965"/>
              <a:gd name="connsiteX1" fmla="*/ 6957625 w 6957625"/>
              <a:gd name="connsiteY1" fmla="*/ 4057120 h 4683965"/>
              <a:gd name="connsiteX2" fmla="*/ 119871 w 6957625"/>
              <a:gd name="connsiteY2" fmla="*/ 4683965 h 4683965"/>
              <a:gd name="connsiteX3" fmla="*/ 0 w 6957625"/>
              <a:gd name="connsiteY3" fmla="*/ 3376396 h 46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625" h="4683965">
                <a:moveTo>
                  <a:pt x="6585692" y="0"/>
                </a:moveTo>
                <a:lnTo>
                  <a:pt x="6957625" y="4057120"/>
                </a:lnTo>
                <a:lnTo>
                  <a:pt x="119871" y="4683965"/>
                </a:lnTo>
                <a:lnTo>
                  <a:pt x="0" y="33763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367A8E5-924C-4A57-832D-C281F4A88B2B}"/>
              </a:ext>
            </a:extLst>
          </p:cNvPr>
          <p:cNvSpPr/>
          <p:nvPr userDrawn="1"/>
        </p:nvSpPr>
        <p:spPr>
          <a:xfrm rot="18458202" flipH="1" flipV="1">
            <a:off x="-1571775" y="1796772"/>
            <a:ext cx="4630119" cy="5467317"/>
          </a:xfrm>
          <a:custGeom>
            <a:avLst/>
            <a:gdLst>
              <a:gd name="connsiteX0" fmla="*/ 0 w 4630119"/>
              <a:gd name="connsiteY0" fmla="*/ 5467317 h 5467317"/>
              <a:gd name="connsiteX1" fmla="*/ 3167359 w 4630119"/>
              <a:gd name="connsiteY1" fmla="*/ 0 h 5467317"/>
              <a:gd name="connsiteX2" fmla="*/ 4630119 w 4630119"/>
              <a:gd name="connsiteY2" fmla="*/ 1896918 h 54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119" h="5467317">
                <a:moveTo>
                  <a:pt x="0" y="5467317"/>
                </a:moveTo>
                <a:lnTo>
                  <a:pt x="3167359" y="0"/>
                </a:lnTo>
                <a:lnTo>
                  <a:pt x="4630119" y="18969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C243CD1C-DCCA-4F8C-A836-F4CC95DC9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49" y="134349"/>
            <a:ext cx="3600978" cy="980589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7776D-8591-4BA3-A6AA-2D551524F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8576" y="1794358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504479A-CE1F-45CB-8A5A-BEB168364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4176" y="1794358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157295-854E-4F97-95B9-FB9DC4E7A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9776" y="1794358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99135CD-9A2D-4CF1-8CCB-87CC0C502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8576" y="4465937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1645B95-BB55-4946-B9E8-76B0EF8CD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4176" y="4465937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4E36338-69F1-451F-B36F-8677BE277F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9776" y="4465937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65710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verview L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lette green">
            <a:extLst>
              <a:ext uri="{FF2B5EF4-FFF2-40B4-BE49-F238E27FC236}">
                <a16:creationId xmlns:a16="http://schemas.microsoft.com/office/drawing/2014/main" id="{F1DE2607-089F-4835-8538-EEDD08205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3916" y="-1803698"/>
            <a:ext cx="3400425" cy="657225"/>
          </a:xfrm>
          <a:prstGeom prst="rect">
            <a:avLst/>
          </a:prstGeom>
        </p:spPr>
      </p:pic>
      <p:sp>
        <p:nvSpPr>
          <p:cNvPr id="17" name="Trapezoid 16">
            <a:extLst>
              <a:ext uri="{FF2B5EF4-FFF2-40B4-BE49-F238E27FC236}">
                <a16:creationId xmlns:a16="http://schemas.microsoft.com/office/drawing/2014/main" id="{D87FCA35-97C2-4AB1-A27F-2B3AF4BBE051}"/>
              </a:ext>
            </a:extLst>
          </p:cNvPr>
          <p:cNvSpPr/>
          <p:nvPr userDrawn="1"/>
        </p:nvSpPr>
        <p:spPr>
          <a:xfrm>
            <a:off x="13716471" y="-1194360"/>
            <a:ext cx="10365658" cy="7105650"/>
          </a:xfrm>
          <a:prstGeom prst="trapezoid">
            <a:avLst>
              <a:gd name="adj" fmla="val 55247"/>
            </a:avLst>
          </a:prstGeom>
          <a:solidFill>
            <a:srgbClr val="72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45DC2-0602-4461-BC0D-0400D51A3C91}"/>
              </a:ext>
            </a:extLst>
          </p:cNvPr>
          <p:cNvSpPr txBox="1"/>
          <p:nvPr userDrawn="1"/>
        </p:nvSpPr>
        <p:spPr>
          <a:xfrm>
            <a:off x="14132262" y="3577970"/>
            <a:ext cx="442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Pioneers </a:t>
            </a:r>
          </a:p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in Biotech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4B6F7-CAA4-4346-844F-0717B6A1DFA7}"/>
              </a:ext>
            </a:extLst>
          </p:cNvPr>
          <p:cNvSpPr txBox="1"/>
          <p:nvPr userDrawn="1"/>
        </p:nvSpPr>
        <p:spPr>
          <a:xfrm>
            <a:off x="15374007" y="5406877"/>
            <a:ext cx="31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E2E38"/>
                </a:solidFill>
                <a:latin typeface="+mj-lt"/>
              </a:rPr>
              <a:t>For the growth of your business</a:t>
            </a:r>
          </a:p>
        </p:txBody>
      </p:sp>
      <p:grpSp>
        <p:nvGrpSpPr>
          <p:cNvPr id="30" name="Research icon">
            <a:extLst>
              <a:ext uri="{FF2B5EF4-FFF2-40B4-BE49-F238E27FC236}">
                <a16:creationId xmlns:a16="http://schemas.microsoft.com/office/drawing/2014/main" id="{8B6DC057-CE6B-4892-B6F2-012A4FC60613}"/>
              </a:ext>
            </a:extLst>
          </p:cNvPr>
          <p:cNvGrpSpPr/>
          <p:nvPr userDrawn="1"/>
        </p:nvGrpSpPr>
        <p:grpSpPr>
          <a:xfrm>
            <a:off x="17760609" y="625515"/>
            <a:ext cx="1779809" cy="1422843"/>
            <a:chOff x="1740917" y="4710311"/>
            <a:chExt cx="1209045" cy="9665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A847B5-748A-4755-ACDF-CA056D53B0A1}"/>
                </a:ext>
              </a:extLst>
            </p:cNvPr>
            <p:cNvSpPr/>
            <p:nvPr/>
          </p:nvSpPr>
          <p:spPr>
            <a:xfrm>
              <a:off x="1740917" y="471031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Graphic 31" descr="DNA">
              <a:extLst>
                <a:ext uri="{FF2B5EF4-FFF2-40B4-BE49-F238E27FC236}">
                  <a16:creationId xmlns:a16="http://schemas.microsoft.com/office/drawing/2014/main" id="{6EC0A6BB-1C84-4406-ACAE-EEFA52CA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16499">
              <a:off x="1966070" y="4933779"/>
              <a:ext cx="510557" cy="510557"/>
            </a:xfrm>
            <a:prstGeom prst="rect">
              <a:avLst/>
            </a:prstGeom>
          </p:spPr>
        </p:pic>
      </p:grpSp>
      <p:grpSp>
        <p:nvGrpSpPr>
          <p:cNvPr id="33" name="Product icon">
            <a:extLst>
              <a:ext uri="{FF2B5EF4-FFF2-40B4-BE49-F238E27FC236}">
                <a16:creationId xmlns:a16="http://schemas.microsoft.com/office/drawing/2014/main" id="{D24D7BEC-FB8A-464F-AE4E-A93A4F307B68}"/>
              </a:ext>
            </a:extLst>
          </p:cNvPr>
          <p:cNvGrpSpPr/>
          <p:nvPr userDrawn="1"/>
        </p:nvGrpSpPr>
        <p:grpSpPr>
          <a:xfrm>
            <a:off x="19265339" y="4031431"/>
            <a:ext cx="1779809" cy="1422843"/>
            <a:chOff x="2098093" y="5810621"/>
            <a:chExt cx="1209045" cy="96655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2EFEBA-0302-4253-82EC-7F4747CC9C18}"/>
                </a:ext>
              </a:extLst>
            </p:cNvPr>
            <p:cNvSpPr/>
            <p:nvPr/>
          </p:nvSpPr>
          <p:spPr>
            <a:xfrm rot="219317">
              <a:off x="2098093" y="581062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Graphic 34" descr="Medicine">
              <a:extLst>
                <a:ext uri="{FF2B5EF4-FFF2-40B4-BE49-F238E27FC236}">
                  <a16:creationId xmlns:a16="http://schemas.microsoft.com/office/drawing/2014/main" id="{7511DBB2-55AC-4932-88C1-D607AD63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2812" y="6014048"/>
              <a:ext cx="528569" cy="528567"/>
            </a:xfrm>
            <a:prstGeom prst="rect">
              <a:avLst/>
            </a:prstGeom>
          </p:spPr>
        </p:pic>
      </p:grpSp>
      <p:grpSp>
        <p:nvGrpSpPr>
          <p:cNvPr id="36" name="Testing icon">
            <a:extLst>
              <a:ext uri="{FF2B5EF4-FFF2-40B4-BE49-F238E27FC236}">
                <a16:creationId xmlns:a16="http://schemas.microsoft.com/office/drawing/2014/main" id="{7609AA43-CBD8-49C4-8926-8858E71817F8}"/>
              </a:ext>
            </a:extLst>
          </p:cNvPr>
          <p:cNvGrpSpPr/>
          <p:nvPr userDrawn="1"/>
        </p:nvGrpSpPr>
        <p:grpSpPr>
          <a:xfrm>
            <a:off x="18488186" y="2307214"/>
            <a:ext cx="1779809" cy="1422843"/>
            <a:chOff x="1214154" y="3695596"/>
            <a:chExt cx="1209045" cy="9665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E41B76-A3B1-4A54-A7F2-C7F896677670}"/>
                </a:ext>
              </a:extLst>
            </p:cNvPr>
            <p:cNvSpPr/>
            <p:nvPr/>
          </p:nvSpPr>
          <p:spPr>
            <a:xfrm>
              <a:off x="1214154" y="3695596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Graphic 37" descr="Microscope">
              <a:extLst>
                <a:ext uri="{FF2B5EF4-FFF2-40B4-BE49-F238E27FC236}">
                  <a16:creationId xmlns:a16="http://schemas.microsoft.com/office/drawing/2014/main" id="{A13759DC-B979-400C-AEED-D16CDD34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82320" y="3827229"/>
              <a:ext cx="595821" cy="595821"/>
            </a:xfrm>
            <a:prstGeom prst="rect">
              <a:avLst/>
            </a:prstGeom>
          </p:spPr>
        </p:pic>
      </p:grpSp>
      <p:sp>
        <p:nvSpPr>
          <p:cNvPr id="58" name="Previous button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BCB26CB-D32B-47CC-A668-B0442FB9A0AA}"/>
              </a:ext>
            </a:extLst>
          </p:cNvPr>
          <p:cNvSpPr/>
          <p:nvPr userDrawn="1"/>
        </p:nvSpPr>
        <p:spPr>
          <a:xfrm rot="16200000">
            <a:off x="746222" y="6265068"/>
            <a:ext cx="487495" cy="418230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Next 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0B8945-C412-4700-99A5-E09A4AA474E8}"/>
              </a:ext>
            </a:extLst>
          </p:cNvPr>
          <p:cNvSpPr/>
          <p:nvPr userDrawn="1"/>
        </p:nvSpPr>
        <p:spPr>
          <a:xfrm rot="5400000">
            <a:off x="1282015" y="6265495"/>
            <a:ext cx="487490" cy="418225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76E3311-60EE-4FB9-9E20-BBB563E4B2A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71239" y="6306091"/>
            <a:ext cx="543135" cy="345642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7FE2B8B-2DB9-4604-BDC3-AC47AD0AF8D3}"/>
              </a:ext>
            </a:extLst>
          </p:cNvPr>
          <p:cNvSpPr/>
          <p:nvPr userDrawn="1"/>
        </p:nvSpPr>
        <p:spPr>
          <a:xfrm rot="16514274">
            <a:off x="6692874" y="965726"/>
            <a:ext cx="6957625" cy="4683965"/>
          </a:xfrm>
          <a:custGeom>
            <a:avLst/>
            <a:gdLst>
              <a:gd name="connsiteX0" fmla="*/ 6585692 w 6957625"/>
              <a:gd name="connsiteY0" fmla="*/ 0 h 4683965"/>
              <a:gd name="connsiteX1" fmla="*/ 6957625 w 6957625"/>
              <a:gd name="connsiteY1" fmla="*/ 4057120 h 4683965"/>
              <a:gd name="connsiteX2" fmla="*/ 119871 w 6957625"/>
              <a:gd name="connsiteY2" fmla="*/ 4683965 h 4683965"/>
              <a:gd name="connsiteX3" fmla="*/ 0 w 6957625"/>
              <a:gd name="connsiteY3" fmla="*/ 3376396 h 46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625" h="4683965">
                <a:moveTo>
                  <a:pt x="6585692" y="0"/>
                </a:moveTo>
                <a:lnTo>
                  <a:pt x="6957625" y="4057120"/>
                </a:lnTo>
                <a:lnTo>
                  <a:pt x="119871" y="4683965"/>
                </a:lnTo>
                <a:lnTo>
                  <a:pt x="0" y="33763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367A8E5-924C-4A57-832D-C281F4A88B2B}"/>
              </a:ext>
            </a:extLst>
          </p:cNvPr>
          <p:cNvSpPr/>
          <p:nvPr userDrawn="1"/>
        </p:nvSpPr>
        <p:spPr>
          <a:xfrm rot="18458202" flipH="1" flipV="1">
            <a:off x="-1571775" y="1796772"/>
            <a:ext cx="4630119" cy="5467317"/>
          </a:xfrm>
          <a:custGeom>
            <a:avLst/>
            <a:gdLst>
              <a:gd name="connsiteX0" fmla="*/ 0 w 4630119"/>
              <a:gd name="connsiteY0" fmla="*/ 5467317 h 5467317"/>
              <a:gd name="connsiteX1" fmla="*/ 3167359 w 4630119"/>
              <a:gd name="connsiteY1" fmla="*/ 0 h 5467317"/>
              <a:gd name="connsiteX2" fmla="*/ 4630119 w 4630119"/>
              <a:gd name="connsiteY2" fmla="*/ 1896918 h 54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119" h="5467317">
                <a:moveTo>
                  <a:pt x="0" y="5467317"/>
                </a:moveTo>
                <a:lnTo>
                  <a:pt x="3167359" y="0"/>
                </a:lnTo>
                <a:lnTo>
                  <a:pt x="4630119" y="18969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C243CD1C-DCCA-4F8C-A836-F4CC95DC9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49" y="134349"/>
            <a:ext cx="3600978" cy="980589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7776D-8591-4BA3-A6AA-2D551524F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8576" y="1794358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504479A-CE1F-45CB-8A5A-BEB168364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4176" y="1794358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157295-854E-4F97-95B9-FB9DC4E7A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9776" y="1794358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99135CD-9A2D-4CF1-8CCB-87CC0C502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8576" y="4465937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1645B95-BB55-4946-B9E8-76B0EF8CD5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4176" y="4465937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4E36338-69F1-451F-B36F-8677BE277F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9776" y="4465937"/>
            <a:ext cx="1555340" cy="50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Name </a:t>
            </a:r>
          </a:p>
          <a:p>
            <a:pPr lvl="0"/>
            <a:r>
              <a:rPr lang="nl-NL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89494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268424-98FD-45FF-BF3A-0F4C97FF1CB0}"/>
              </a:ext>
            </a:extLst>
          </p:cNvPr>
          <p:cNvGrpSpPr/>
          <p:nvPr userDrawn="1"/>
        </p:nvGrpSpPr>
        <p:grpSpPr>
          <a:xfrm>
            <a:off x="1520378" y="2030855"/>
            <a:ext cx="1062878" cy="798341"/>
            <a:chOff x="1520378" y="2030855"/>
            <a:chExt cx="1062878" cy="798341"/>
          </a:xfrm>
          <a:solidFill>
            <a:schemeClr val="accent3">
              <a:alpha val="36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400E94-28CF-4DA4-AF4F-CCDFED7C9AB3}"/>
                </a:ext>
              </a:extLst>
            </p:cNvPr>
            <p:cNvSpPr/>
            <p:nvPr userDrawn="1"/>
          </p:nvSpPr>
          <p:spPr>
            <a:xfrm>
              <a:off x="1520378" y="2045635"/>
              <a:ext cx="455770" cy="783561"/>
            </a:xfrm>
            <a:custGeom>
              <a:avLst/>
              <a:gdLst>
                <a:gd name="connsiteX0" fmla="*/ 209158 w 495300"/>
                <a:gd name="connsiteY0" fmla="*/ 0 h 851520"/>
                <a:gd name="connsiteX1" fmla="*/ 302728 w 495300"/>
                <a:gd name="connsiteY1" fmla="*/ 156565 h 851520"/>
                <a:gd name="connsiteX2" fmla="*/ 190534 w 495300"/>
                <a:gd name="connsiteY2" fmla="*/ 296551 h 851520"/>
                <a:gd name="connsiteX3" fmla="*/ 182451 w 495300"/>
                <a:gd name="connsiteY3" fmla="*/ 356220 h 851520"/>
                <a:gd name="connsiteX4" fmla="*/ 495300 w 495300"/>
                <a:gd name="connsiteY4" fmla="*/ 356220 h 851520"/>
                <a:gd name="connsiteX5" fmla="*/ 495300 w 495300"/>
                <a:gd name="connsiteY5" fmla="*/ 851520 h 851520"/>
                <a:gd name="connsiteX6" fmla="*/ 0 w 495300"/>
                <a:gd name="connsiteY6" fmla="*/ 851520 h 851520"/>
                <a:gd name="connsiteX7" fmla="*/ 0 w 495300"/>
                <a:gd name="connsiteY7" fmla="*/ 356220 h 851520"/>
                <a:gd name="connsiteX8" fmla="*/ 88 w 495300"/>
                <a:gd name="connsiteY8" fmla="*/ 356220 h 851520"/>
                <a:gd name="connsiteX9" fmla="*/ 3521 w 495300"/>
                <a:gd name="connsiteY9" fmla="*/ 302989 h 851520"/>
                <a:gd name="connsiteX10" fmla="*/ 209158 w 495300"/>
                <a:gd name="connsiteY10" fmla="*/ 0 h 85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00" h="851520">
                  <a:moveTo>
                    <a:pt x="209158" y="0"/>
                  </a:moveTo>
                  <a:lnTo>
                    <a:pt x="302728" y="156565"/>
                  </a:lnTo>
                  <a:cubicBezTo>
                    <a:pt x="246699" y="187449"/>
                    <a:pt x="206842" y="238205"/>
                    <a:pt x="190534" y="296551"/>
                  </a:cubicBezTo>
                  <a:lnTo>
                    <a:pt x="182451" y="356220"/>
                  </a:lnTo>
                  <a:lnTo>
                    <a:pt x="495300" y="356220"/>
                  </a:lnTo>
                  <a:lnTo>
                    <a:pt x="495300" y="851520"/>
                  </a:lnTo>
                  <a:lnTo>
                    <a:pt x="0" y="851520"/>
                  </a:lnTo>
                  <a:lnTo>
                    <a:pt x="0" y="356220"/>
                  </a:lnTo>
                  <a:lnTo>
                    <a:pt x="88" y="356220"/>
                  </a:lnTo>
                  <a:lnTo>
                    <a:pt x="3521" y="302989"/>
                  </a:lnTo>
                  <a:cubicBezTo>
                    <a:pt x="20227" y="177348"/>
                    <a:pt x="95454" y="64930"/>
                    <a:pt x="2091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F019AF-BD21-420B-864E-7C98E1F4C267}"/>
                </a:ext>
              </a:extLst>
            </p:cNvPr>
            <p:cNvSpPr/>
            <p:nvPr userDrawn="1"/>
          </p:nvSpPr>
          <p:spPr>
            <a:xfrm>
              <a:off x="2127486" y="2030855"/>
              <a:ext cx="455770" cy="783561"/>
            </a:xfrm>
            <a:custGeom>
              <a:avLst/>
              <a:gdLst>
                <a:gd name="connsiteX0" fmla="*/ 209158 w 495300"/>
                <a:gd name="connsiteY0" fmla="*/ 0 h 851520"/>
                <a:gd name="connsiteX1" fmla="*/ 302728 w 495300"/>
                <a:gd name="connsiteY1" fmla="*/ 156565 h 851520"/>
                <a:gd name="connsiteX2" fmla="*/ 190534 w 495300"/>
                <a:gd name="connsiteY2" fmla="*/ 296551 h 851520"/>
                <a:gd name="connsiteX3" fmla="*/ 182451 w 495300"/>
                <a:gd name="connsiteY3" fmla="*/ 356220 h 851520"/>
                <a:gd name="connsiteX4" fmla="*/ 495300 w 495300"/>
                <a:gd name="connsiteY4" fmla="*/ 356220 h 851520"/>
                <a:gd name="connsiteX5" fmla="*/ 495300 w 495300"/>
                <a:gd name="connsiteY5" fmla="*/ 851520 h 851520"/>
                <a:gd name="connsiteX6" fmla="*/ 0 w 495300"/>
                <a:gd name="connsiteY6" fmla="*/ 851520 h 851520"/>
                <a:gd name="connsiteX7" fmla="*/ 0 w 495300"/>
                <a:gd name="connsiteY7" fmla="*/ 356220 h 851520"/>
                <a:gd name="connsiteX8" fmla="*/ 88 w 495300"/>
                <a:gd name="connsiteY8" fmla="*/ 356220 h 851520"/>
                <a:gd name="connsiteX9" fmla="*/ 3521 w 495300"/>
                <a:gd name="connsiteY9" fmla="*/ 302989 h 851520"/>
                <a:gd name="connsiteX10" fmla="*/ 209158 w 495300"/>
                <a:gd name="connsiteY10" fmla="*/ 0 h 85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00" h="851520">
                  <a:moveTo>
                    <a:pt x="209158" y="0"/>
                  </a:moveTo>
                  <a:lnTo>
                    <a:pt x="302728" y="156565"/>
                  </a:lnTo>
                  <a:cubicBezTo>
                    <a:pt x="246699" y="187449"/>
                    <a:pt x="206842" y="238205"/>
                    <a:pt x="190534" y="296551"/>
                  </a:cubicBezTo>
                  <a:lnTo>
                    <a:pt x="182451" y="356220"/>
                  </a:lnTo>
                  <a:lnTo>
                    <a:pt x="495300" y="356220"/>
                  </a:lnTo>
                  <a:lnTo>
                    <a:pt x="495300" y="851520"/>
                  </a:lnTo>
                  <a:lnTo>
                    <a:pt x="0" y="851520"/>
                  </a:lnTo>
                  <a:lnTo>
                    <a:pt x="0" y="356220"/>
                  </a:lnTo>
                  <a:lnTo>
                    <a:pt x="88" y="356220"/>
                  </a:lnTo>
                  <a:lnTo>
                    <a:pt x="3521" y="302989"/>
                  </a:lnTo>
                  <a:cubicBezTo>
                    <a:pt x="20227" y="177348"/>
                    <a:pt x="95454" y="64930"/>
                    <a:pt x="2091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Palette green">
            <a:extLst>
              <a:ext uri="{FF2B5EF4-FFF2-40B4-BE49-F238E27FC236}">
                <a16:creationId xmlns:a16="http://schemas.microsoft.com/office/drawing/2014/main" id="{F1DE2607-089F-4835-8538-EEDD08205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3916" y="-1803698"/>
            <a:ext cx="3400425" cy="657225"/>
          </a:xfrm>
          <a:prstGeom prst="rect">
            <a:avLst/>
          </a:prstGeom>
        </p:spPr>
      </p:pic>
      <p:sp>
        <p:nvSpPr>
          <p:cNvPr id="17" name="Trapezoid 16">
            <a:extLst>
              <a:ext uri="{FF2B5EF4-FFF2-40B4-BE49-F238E27FC236}">
                <a16:creationId xmlns:a16="http://schemas.microsoft.com/office/drawing/2014/main" id="{D87FCA35-97C2-4AB1-A27F-2B3AF4BBE051}"/>
              </a:ext>
            </a:extLst>
          </p:cNvPr>
          <p:cNvSpPr/>
          <p:nvPr userDrawn="1"/>
        </p:nvSpPr>
        <p:spPr>
          <a:xfrm>
            <a:off x="13716471" y="-1194360"/>
            <a:ext cx="10365658" cy="7105650"/>
          </a:xfrm>
          <a:prstGeom prst="trapezoid">
            <a:avLst>
              <a:gd name="adj" fmla="val 55247"/>
            </a:avLst>
          </a:prstGeom>
          <a:solidFill>
            <a:srgbClr val="72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45DC2-0602-4461-BC0D-0400D51A3C91}"/>
              </a:ext>
            </a:extLst>
          </p:cNvPr>
          <p:cNvSpPr txBox="1"/>
          <p:nvPr userDrawn="1"/>
        </p:nvSpPr>
        <p:spPr>
          <a:xfrm>
            <a:off x="14132262" y="3577970"/>
            <a:ext cx="442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Pioneers </a:t>
            </a:r>
          </a:p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in Biotech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4B6F7-CAA4-4346-844F-0717B6A1DFA7}"/>
              </a:ext>
            </a:extLst>
          </p:cNvPr>
          <p:cNvSpPr txBox="1"/>
          <p:nvPr userDrawn="1"/>
        </p:nvSpPr>
        <p:spPr>
          <a:xfrm>
            <a:off x="15374007" y="5406877"/>
            <a:ext cx="31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E2E38"/>
                </a:solidFill>
                <a:latin typeface="+mj-lt"/>
              </a:rPr>
              <a:t>For the growth of your business</a:t>
            </a:r>
          </a:p>
        </p:txBody>
      </p:sp>
      <p:grpSp>
        <p:nvGrpSpPr>
          <p:cNvPr id="30" name="Research icon">
            <a:extLst>
              <a:ext uri="{FF2B5EF4-FFF2-40B4-BE49-F238E27FC236}">
                <a16:creationId xmlns:a16="http://schemas.microsoft.com/office/drawing/2014/main" id="{8B6DC057-CE6B-4892-B6F2-012A4FC60613}"/>
              </a:ext>
            </a:extLst>
          </p:cNvPr>
          <p:cNvGrpSpPr/>
          <p:nvPr userDrawn="1"/>
        </p:nvGrpSpPr>
        <p:grpSpPr>
          <a:xfrm>
            <a:off x="17760609" y="625515"/>
            <a:ext cx="1779809" cy="1422843"/>
            <a:chOff x="1740917" y="4710311"/>
            <a:chExt cx="1209045" cy="9665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A847B5-748A-4755-ACDF-CA056D53B0A1}"/>
                </a:ext>
              </a:extLst>
            </p:cNvPr>
            <p:cNvSpPr/>
            <p:nvPr/>
          </p:nvSpPr>
          <p:spPr>
            <a:xfrm>
              <a:off x="1740917" y="471031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Graphic 31" descr="DNA">
              <a:extLst>
                <a:ext uri="{FF2B5EF4-FFF2-40B4-BE49-F238E27FC236}">
                  <a16:creationId xmlns:a16="http://schemas.microsoft.com/office/drawing/2014/main" id="{6EC0A6BB-1C84-4406-ACAE-EEFA52CA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16499">
              <a:off x="1966070" y="4933779"/>
              <a:ext cx="510557" cy="510557"/>
            </a:xfrm>
            <a:prstGeom prst="rect">
              <a:avLst/>
            </a:prstGeom>
          </p:spPr>
        </p:pic>
      </p:grpSp>
      <p:grpSp>
        <p:nvGrpSpPr>
          <p:cNvPr id="33" name="Product icon">
            <a:extLst>
              <a:ext uri="{FF2B5EF4-FFF2-40B4-BE49-F238E27FC236}">
                <a16:creationId xmlns:a16="http://schemas.microsoft.com/office/drawing/2014/main" id="{D24D7BEC-FB8A-464F-AE4E-A93A4F307B68}"/>
              </a:ext>
            </a:extLst>
          </p:cNvPr>
          <p:cNvGrpSpPr/>
          <p:nvPr userDrawn="1"/>
        </p:nvGrpSpPr>
        <p:grpSpPr>
          <a:xfrm>
            <a:off x="19265339" y="4031431"/>
            <a:ext cx="1779809" cy="1422843"/>
            <a:chOff x="2098093" y="5810621"/>
            <a:chExt cx="1209045" cy="96655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2EFEBA-0302-4253-82EC-7F4747CC9C18}"/>
                </a:ext>
              </a:extLst>
            </p:cNvPr>
            <p:cNvSpPr/>
            <p:nvPr/>
          </p:nvSpPr>
          <p:spPr>
            <a:xfrm rot="219317">
              <a:off x="2098093" y="581062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Graphic 34" descr="Medicine">
              <a:extLst>
                <a:ext uri="{FF2B5EF4-FFF2-40B4-BE49-F238E27FC236}">
                  <a16:creationId xmlns:a16="http://schemas.microsoft.com/office/drawing/2014/main" id="{7511DBB2-55AC-4932-88C1-D607AD63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2812" y="6014048"/>
              <a:ext cx="528569" cy="528567"/>
            </a:xfrm>
            <a:prstGeom prst="rect">
              <a:avLst/>
            </a:prstGeom>
          </p:spPr>
        </p:pic>
      </p:grpSp>
      <p:grpSp>
        <p:nvGrpSpPr>
          <p:cNvPr id="36" name="Testing icon">
            <a:extLst>
              <a:ext uri="{FF2B5EF4-FFF2-40B4-BE49-F238E27FC236}">
                <a16:creationId xmlns:a16="http://schemas.microsoft.com/office/drawing/2014/main" id="{7609AA43-CBD8-49C4-8926-8858E71817F8}"/>
              </a:ext>
            </a:extLst>
          </p:cNvPr>
          <p:cNvGrpSpPr/>
          <p:nvPr userDrawn="1"/>
        </p:nvGrpSpPr>
        <p:grpSpPr>
          <a:xfrm>
            <a:off x="18488186" y="2307214"/>
            <a:ext cx="1779809" cy="1422843"/>
            <a:chOff x="1214154" y="3695596"/>
            <a:chExt cx="1209045" cy="9665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E41B76-A3B1-4A54-A7F2-C7F896677670}"/>
                </a:ext>
              </a:extLst>
            </p:cNvPr>
            <p:cNvSpPr/>
            <p:nvPr/>
          </p:nvSpPr>
          <p:spPr>
            <a:xfrm>
              <a:off x="1214154" y="3695596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Graphic 37" descr="Microscope">
              <a:extLst>
                <a:ext uri="{FF2B5EF4-FFF2-40B4-BE49-F238E27FC236}">
                  <a16:creationId xmlns:a16="http://schemas.microsoft.com/office/drawing/2014/main" id="{A13759DC-B979-400C-AEED-D16CDD34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82320" y="3827229"/>
              <a:ext cx="595821" cy="595821"/>
            </a:xfrm>
            <a:prstGeom prst="rect">
              <a:avLst/>
            </a:prstGeom>
          </p:spPr>
        </p:pic>
      </p:grpSp>
      <p:sp>
        <p:nvSpPr>
          <p:cNvPr id="58" name="Previous button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BCB26CB-D32B-47CC-A668-B0442FB9A0AA}"/>
              </a:ext>
            </a:extLst>
          </p:cNvPr>
          <p:cNvSpPr/>
          <p:nvPr userDrawn="1"/>
        </p:nvSpPr>
        <p:spPr>
          <a:xfrm rot="16200000">
            <a:off x="746222" y="6265068"/>
            <a:ext cx="487495" cy="418230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Next 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0B8945-C412-4700-99A5-E09A4AA474E8}"/>
              </a:ext>
            </a:extLst>
          </p:cNvPr>
          <p:cNvSpPr/>
          <p:nvPr userDrawn="1"/>
        </p:nvSpPr>
        <p:spPr>
          <a:xfrm rot="5400000">
            <a:off x="1282015" y="6265495"/>
            <a:ext cx="487490" cy="418225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76E3311-60EE-4FB9-9E20-BBB563E4B2A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71239" y="6306091"/>
            <a:ext cx="543135" cy="345642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7FE2B8B-2DB9-4604-BDC3-AC47AD0AF8D3}"/>
              </a:ext>
            </a:extLst>
          </p:cNvPr>
          <p:cNvSpPr/>
          <p:nvPr userDrawn="1"/>
        </p:nvSpPr>
        <p:spPr>
          <a:xfrm rot="16514274">
            <a:off x="6692874" y="965726"/>
            <a:ext cx="6957625" cy="4683965"/>
          </a:xfrm>
          <a:custGeom>
            <a:avLst/>
            <a:gdLst>
              <a:gd name="connsiteX0" fmla="*/ 6585692 w 6957625"/>
              <a:gd name="connsiteY0" fmla="*/ 0 h 4683965"/>
              <a:gd name="connsiteX1" fmla="*/ 6957625 w 6957625"/>
              <a:gd name="connsiteY1" fmla="*/ 4057120 h 4683965"/>
              <a:gd name="connsiteX2" fmla="*/ 119871 w 6957625"/>
              <a:gd name="connsiteY2" fmla="*/ 4683965 h 4683965"/>
              <a:gd name="connsiteX3" fmla="*/ 0 w 6957625"/>
              <a:gd name="connsiteY3" fmla="*/ 3376396 h 46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625" h="4683965">
                <a:moveTo>
                  <a:pt x="6585692" y="0"/>
                </a:moveTo>
                <a:lnTo>
                  <a:pt x="6957625" y="4057120"/>
                </a:lnTo>
                <a:lnTo>
                  <a:pt x="119871" y="4683965"/>
                </a:lnTo>
                <a:lnTo>
                  <a:pt x="0" y="33763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367A8E5-924C-4A57-832D-C281F4A88B2B}"/>
              </a:ext>
            </a:extLst>
          </p:cNvPr>
          <p:cNvSpPr/>
          <p:nvPr userDrawn="1"/>
        </p:nvSpPr>
        <p:spPr>
          <a:xfrm rot="18458202" flipH="1" flipV="1">
            <a:off x="-1571775" y="1796772"/>
            <a:ext cx="4630119" cy="5467317"/>
          </a:xfrm>
          <a:custGeom>
            <a:avLst/>
            <a:gdLst>
              <a:gd name="connsiteX0" fmla="*/ 0 w 4630119"/>
              <a:gd name="connsiteY0" fmla="*/ 5467317 h 5467317"/>
              <a:gd name="connsiteX1" fmla="*/ 3167359 w 4630119"/>
              <a:gd name="connsiteY1" fmla="*/ 0 h 5467317"/>
              <a:gd name="connsiteX2" fmla="*/ 4630119 w 4630119"/>
              <a:gd name="connsiteY2" fmla="*/ 1896918 h 54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119" h="5467317">
                <a:moveTo>
                  <a:pt x="0" y="5467317"/>
                </a:moveTo>
                <a:lnTo>
                  <a:pt x="3167359" y="0"/>
                </a:lnTo>
                <a:lnTo>
                  <a:pt x="4630119" y="18969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C243CD1C-DCCA-4F8C-A836-F4CC95DC9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49" y="134349"/>
            <a:ext cx="3600978" cy="980589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tx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157295-854E-4F97-95B9-FB9DC4E7A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5586" y="723622"/>
            <a:ext cx="6195414" cy="18671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i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99135CD-9A2D-4CF1-8CCB-87CC0C502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5586" y="3529632"/>
            <a:ext cx="6195414" cy="22465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262031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L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268424-98FD-45FF-BF3A-0F4C97FF1CB0}"/>
              </a:ext>
            </a:extLst>
          </p:cNvPr>
          <p:cNvGrpSpPr/>
          <p:nvPr userDrawn="1"/>
        </p:nvGrpSpPr>
        <p:grpSpPr>
          <a:xfrm>
            <a:off x="1520378" y="2030855"/>
            <a:ext cx="1062878" cy="798341"/>
            <a:chOff x="1520378" y="2030855"/>
            <a:chExt cx="1062878" cy="798341"/>
          </a:xfrm>
          <a:solidFill>
            <a:schemeClr val="accent3">
              <a:alpha val="63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400E94-28CF-4DA4-AF4F-CCDFED7C9AB3}"/>
                </a:ext>
              </a:extLst>
            </p:cNvPr>
            <p:cNvSpPr/>
            <p:nvPr userDrawn="1"/>
          </p:nvSpPr>
          <p:spPr>
            <a:xfrm>
              <a:off x="1520378" y="2045635"/>
              <a:ext cx="455770" cy="783561"/>
            </a:xfrm>
            <a:custGeom>
              <a:avLst/>
              <a:gdLst>
                <a:gd name="connsiteX0" fmla="*/ 209158 w 495300"/>
                <a:gd name="connsiteY0" fmla="*/ 0 h 851520"/>
                <a:gd name="connsiteX1" fmla="*/ 302728 w 495300"/>
                <a:gd name="connsiteY1" fmla="*/ 156565 h 851520"/>
                <a:gd name="connsiteX2" fmla="*/ 190534 w 495300"/>
                <a:gd name="connsiteY2" fmla="*/ 296551 h 851520"/>
                <a:gd name="connsiteX3" fmla="*/ 182451 w 495300"/>
                <a:gd name="connsiteY3" fmla="*/ 356220 h 851520"/>
                <a:gd name="connsiteX4" fmla="*/ 495300 w 495300"/>
                <a:gd name="connsiteY4" fmla="*/ 356220 h 851520"/>
                <a:gd name="connsiteX5" fmla="*/ 495300 w 495300"/>
                <a:gd name="connsiteY5" fmla="*/ 851520 h 851520"/>
                <a:gd name="connsiteX6" fmla="*/ 0 w 495300"/>
                <a:gd name="connsiteY6" fmla="*/ 851520 h 851520"/>
                <a:gd name="connsiteX7" fmla="*/ 0 w 495300"/>
                <a:gd name="connsiteY7" fmla="*/ 356220 h 851520"/>
                <a:gd name="connsiteX8" fmla="*/ 88 w 495300"/>
                <a:gd name="connsiteY8" fmla="*/ 356220 h 851520"/>
                <a:gd name="connsiteX9" fmla="*/ 3521 w 495300"/>
                <a:gd name="connsiteY9" fmla="*/ 302989 h 851520"/>
                <a:gd name="connsiteX10" fmla="*/ 209158 w 495300"/>
                <a:gd name="connsiteY10" fmla="*/ 0 h 85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00" h="851520">
                  <a:moveTo>
                    <a:pt x="209158" y="0"/>
                  </a:moveTo>
                  <a:lnTo>
                    <a:pt x="302728" y="156565"/>
                  </a:lnTo>
                  <a:cubicBezTo>
                    <a:pt x="246699" y="187449"/>
                    <a:pt x="206842" y="238205"/>
                    <a:pt x="190534" y="296551"/>
                  </a:cubicBezTo>
                  <a:lnTo>
                    <a:pt x="182451" y="356220"/>
                  </a:lnTo>
                  <a:lnTo>
                    <a:pt x="495300" y="356220"/>
                  </a:lnTo>
                  <a:lnTo>
                    <a:pt x="495300" y="851520"/>
                  </a:lnTo>
                  <a:lnTo>
                    <a:pt x="0" y="851520"/>
                  </a:lnTo>
                  <a:lnTo>
                    <a:pt x="0" y="356220"/>
                  </a:lnTo>
                  <a:lnTo>
                    <a:pt x="88" y="356220"/>
                  </a:lnTo>
                  <a:lnTo>
                    <a:pt x="3521" y="302989"/>
                  </a:lnTo>
                  <a:cubicBezTo>
                    <a:pt x="20227" y="177348"/>
                    <a:pt x="95454" y="64930"/>
                    <a:pt x="2091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F019AF-BD21-420B-864E-7C98E1F4C267}"/>
                </a:ext>
              </a:extLst>
            </p:cNvPr>
            <p:cNvSpPr/>
            <p:nvPr userDrawn="1"/>
          </p:nvSpPr>
          <p:spPr>
            <a:xfrm>
              <a:off x="2127486" y="2030855"/>
              <a:ext cx="455770" cy="783561"/>
            </a:xfrm>
            <a:custGeom>
              <a:avLst/>
              <a:gdLst>
                <a:gd name="connsiteX0" fmla="*/ 209158 w 495300"/>
                <a:gd name="connsiteY0" fmla="*/ 0 h 851520"/>
                <a:gd name="connsiteX1" fmla="*/ 302728 w 495300"/>
                <a:gd name="connsiteY1" fmla="*/ 156565 h 851520"/>
                <a:gd name="connsiteX2" fmla="*/ 190534 w 495300"/>
                <a:gd name="connsiteY2" fmla="*/ 296551 h 851520"/>
                <a:gd name="connsiteX3" fmla="*/ 182451 w 495300"/>
                <a:gd name="connsiteY3" fmla="*/ 356220 h 851520"/>
                <a:gd name="connsiteX4" fmla="*/ 495300 w 495300"/>
                <a:gd name="connsiteY4" fmla="*/ 356220 h 851520"/>
                <a:gd name="connsiteX5" fmla="*/ 495300 w 495300"/>
                <a:gd name="connsiteY5" fmla="*/ 851520 h 851520"/>
                <a:gd name="connsiteX6" fmla="*/ 0 w 495300"/>
                <a:gd name="connsiteY6" fmla="*/ 851520 h 851520"/>
                <a:gd name="connsiteX7" fmla="*/ 0 w 495300"/>
                <a:gd name="connsiteY7" fmla="*/ 356220 h 851520"/>
                <a:gd name="connsiteX8" fmla="*/ 88 w 495300"/>
                <a:gd name="connsiteY8" fmla="*/ 356220 h 851520"/>
                <a:gd name="connsiteX9" fmla="*/ 3521 w 495300"/>
                <a:gd name="connsiteY9" fmla="*/ 302989 h 851520"/>
                <a:gd name="connsiteX10" fmla="*/ 209158 w 495300"/>
                <a:gd name="connsiteY10" fmla="*/ 0 h 85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00" h="851520">
                  <a:moveTo>
                    <a:pt x="209158" y="0"/>
                  </a:moveTo>
                  <a:lnTo>
                    <a:pt x="302728" y="156565"/>
                  </a:lnTo>
                  <a:cubicBezTo>
                    <a:pt x="246699" y="187449"/>
                    <a:pt x="206842" y="238205"/>
                    <a:pt x="190534" y="296551"/>
                  </a:cubicBezTo>
                  <a:lnTo>
                    <a:pt x="182451" y="356220"/>
                  </a:lnTo>
                  <a:lnTo>
                    <a:pt x="495300" y="356220"/>
                  </a:lnTo>
                  <a:lnTo>
                    <a:pt x="495300" y="851520"/>
                  </a:lnTo>
                  <a:lnTo>
                    <a:pt x="0" y="851520"/>
                  </a:lnTo>
                  <a:lnTo>
                    <a:pt x="0" y="356220"/>
                  </a:lnTo>
                  <a:lnTo>
                    <a:pt x="88" y="356220"/>
                  </a:lnTo>
                  <a:lnTo>
                    <a:pt x="3521" y="302989"/>
                  </a:lnTo>
                  <a:cubicBezTo>
                    <a:pt x="20227" y="177348"/>
                    <a:pt x="95454" y="64930"/>
                    <a:pt x="2091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Palette green">
            <a:extLst>
              <a:ext uri="{FF2B5EF4-FFF2-40B4-BE49-F238E27FC236}">
                <a16:creationId xmlns:a16="http://schemas.microsoft.com/office/drawing/2014/main" id="{F1DE2607-089F-4835-8538-EEDD08205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3916" y="-1803698"/>
            <a:ext cx="3400425" cy="657225"/>
          </a:xfrm>
          <a:prstGeom prst="rect">
            <a:avLst/>
          </a:prstGeom>
        </p:spPr>
      </p:pic>
      <p:sp>
        <p:nvSpPr>
          <p:cNvPr id="17" name="Trapezoid 16">
            <a:extLst>
              <a:ext uri="{FF2B5EF4-FFF2-40B4-BE49-F238E27FC236}">
                <a16:creationId xmlns:a16="http://schemas.microsoft.com/office/drawing/2014/main" id="{D87FCA35-97C2-4AB1-A27F-2B3AF4BBE051}"/>
              </a:ext>
            </a:extLst>
          </p:cNvPr>
          <p:cNvSpPr/>
          <p:nvPr userDrawn="1"/>
        </p:nvSpPr>
        <p:spPr>
          <a:xfrm>
            <a:off x="13716471" y="-1194360"/>
            <a:ext cx="10365658" cy="7105650"/>
          </a:xfrm>
          <a:prstGeom prst="trapezoid">
            <a:avLst>
              <a:gd name="adj" fmla="val 55247"/>
            </a:avLst>
          </a:prstGeom>
          <a:solidFill>
            <a:srgbClr val="72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45DC2-0602-4461-BC0D-0400D51A3C91}"/>
              </a:ext>
            </a:extLst>
          </p:cNvPr>
          <p:cNvSpPr txBox="1"/>
          <p:nvPr userDrawn="1"/>
        </p:nvSpPr>
        <p:spPr>
          <a:xfrm>
            <a:off x="14132262" y="3577970"/>
            <a:ext cx="442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Pioneers </a:t>
            </a:r>
          </a:p>
          <a:p>
            <a:pPr algn="r"/>
            <a:r>
              <a:rPr lang="nl-NL" sz="6000" dirty="0">
                <a:solidFill>
                  <a:srgbClr val="1E2E39"/>
                </a:solidFill>
                <a:latin typeface="Montserrat" panose="00000500000000000000" pitchFamily="50" charset="0"/>
              </a:rPr>
              <a:t>in Biotech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4B6F7-CAA4-4346-844F-0717B6A1DFA7}"/>
              </a:ext>
            </a:extLst>
          </p:cNvPr>
          <p:cNvSpPr txBox="1"/>
          <p:nvPr userDrawn="1"/>
        </p:nvSpPr>
        <p:spPr>
          <a:xfrm>
            <a:off x="15374007" y="5406877"/>
            <a:ext cx="31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E2E38"/>
                </a:solidFill>
                <a:latin typeface="+mj-lt"/>
              </a:rPr>
              <a:t>For the growth of your business</a:t>
            </a:r>
          </a:p>
        </p:txBody>
      </p:sp>
      <p:grpSp>
        <p:nvGrpSpPr>
          <p:cNvPr id="30" name="Research icon">
            <a:extLst>
              <a:ext uri="{FF2B5EF4-FFF2-40B4-BE49-F238E27FC236}">
                <a16:creationId xmlns:a16="http://schemas.microsoft.com/office/drawing/2014/main" id="{8B6DC057-CE6B-4892-B6F2-012A4FC60613}"/>
              </a:ext>
            </a:extLst>
          </p:cNvPr>
          <p:cNvGrpSpPr/>
          <p:nvPr userDrawn="1"/>
        </p:nvGrpSpPr>
        <p:grpSpPr>
          <a:xfrm>
            <a:off x="17760609" y="625515"/>
            <a:ext cx="1779809" cy="1422843"/>
            <a:chOff x="1740917" y="4710311"/>
            <a:chExt cx="1209045" cy="9665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A847B5-748A-4755-ACDF-CA056D53B0A1}"/>
                </a:ext>
              </a:extLst>
            </p:cNvPr>
            <p:cNvSpPr/>
            <p:nvPr/>
          </p:nvSpPr>
          <p:spPr>
            <a:xfrm>
              <a:off x="1740917" y="471031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Graphic 31" descr="DNA">
              <a:extLst>
                <a:ext uri="{FF2B5EF4-FFF2-40B4-BE49-F238E27FC236}">
                  <a16:creationId xmlns:a16="http://schemas.microsoft.com/office/drawing/2014/main" id="{6EC0A6BB-1C84-4406-ACAE-EEFA52CA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16499">
              <a:off x="1966070" y="4933779"/>
              <a:ext cx="510557" cy="510557"/>
            </a:xfrm>
            <a:prstGeom prst="rect">
              <a:avLst/>
            </a:prstGeom>
          </p:spPr>
        </p:pic>
      </p:grpSp>
      <p:grpSp>
        <p:nvGrpSpPr>
          <p:cNvPr id="33" name="Product icon">
            <a:extLst>
              <a:ext uri="{FF2B5EF4-FFF2-40B4-BE49-F238E27FC236}">
                <a16:creationId xmlns:a16="http://schemas.microsoft.com/office/drawing/2014/main" id="{D24D7BEC-FB8A-464F-AE4E-A93A4F307B68}"/>
              </a:ext>
            </a:extLst>
          </p:cNvPr>
          <p:cNvGrpSpPr/>
          <p:nvPr userDrawn="1"/>
        </p:nvGrpSpPr>
        <p:grpSpPr>
          <a:xfrm>
            <a:off x="19265339" y="4031431"/>
            <a:ext cx="1779809" cy="1422843"/>
            <a:chOff x="2098093" y="5810621"/>
            <a:chExt cx="1209045" cy="96655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2EFEBA-0302-4253-82EC-7F4747CC9C18}"/>
                </a:ext>
              </a:extLst>
            </p:cNvPr>
            <p:cNvSpPr/>
            <p:nvPr/>
          </p:nvSpPr>
          <p:spPr>
            <a:xfrm rot="219317">
              <a:off x="2098093" y="5810621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Graphic 34" descr="Medicine">
              <a:extLst>
                <a:ext uri="{FF2B5EF4-FFF2-40B4-BE49-F238E27FC236}">
                  <a16:creationId xmlns:a16="http://schemas.microsoft.com/office/drawing/2014/main" id="{7511DBB2-55AC-4932-88C1-D607AD63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2812" y="6014048"/>
              <a:ext cx="528569" cy="528567"/>
            </a:xfrm>
            <a:prstGeom prst="rect">
              <a:avLst/>
            </a:prstGeom>
          </p:spPr>
        </p:pic>
      </p:grpSp>
      <p:grpSp>
        <p:nvGrpSpPr>
          <p:cNvPr id="36" name="Testing icon">
            <a:extLst>
              <a:ext uri="{FF2B5EF4-FFF2-40B4-BE49-F238E27FC236}">
                <a16:creationId xmlns:a16="http://schemas.microsoft.com/office/drawing/2014/main" id="{7609AA43-CBD8-49C4-8926-8858E71817F8}"/>
              </a:ext>
            </a:extLst>
          </p:cNvPr>
          <p:cNvGrpSpPr/>
          <p:nvPr userDrawn="1"/>
        </p:nvGrpSpPr>
        <p:grpSpPr>
          <a:xfrm>
            <a:off x="18488186" y="2307214"/>
            <a:ext cx="1779809" cy="1422843"/>
            <a:chOff x="1214154" y="3695596"/>
            <a:chExt cx="1209045" cy="9665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E41B76-A3B1-4A54-A7F2-C7F896677670}"/>
                </a:ext>
              </a:extLst>
            </p:cNvPr>
            <p:cNvSpPr/>
            <p:nvPr/>
          </p:nvSpPr>
          <p:spPr>
            <a:xfrm>
              <a:off x="1214154" y="3695596"/>
              <a:ext cx="1209045" cy="966554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72A5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Graphic 37" descr="Microscope">
              <a:extLst>
                <a:ext uri="{FF2B5EF4-FFF2-40B4-BE49-F238E27FC236}">
                  <a16:creationId xmlns:a16="http://schemas.microsoft.com/office/drawing/2014/main" id="{A13759DC-B979-400C-AEED-D16CDD34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82320" y="3827229"/>
              <a:ext cx="595821" cy="595821"/>
            </a:xfrm>
            <a:prstGeom prst="rect">
              <a:avLst/>
            </a:prstGeom>
          </p:spPr>
        </p:pic>
      </p:grpSp>
      <p:sp>
        <p:nvSpPr>
          <p:cNvPr id="58" name="Previous button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BCB26CB-D32B-47CC-A668-B0442FB9A0AA}"/>
              </a:ext>
            </a:extLst>
          </p:cNvPr>
          <p:cNvSpPr/>
          <p:nvPr userDrawn="1"/>
        </p:nvSpPr>
        <p:spPr>
          <a:xfrm rot="16200000">
            <a:off x="746222" y="6265068"/>
            <a:ext cx="487495" cy="418230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Next 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0B8945-C412-4700-99A5-E09A4AA474E8}"/>
              </a:ext>
            </a:extLst>
          </p:cNvPr>
          <p:cNvSpPr/>
          <p:nvPr userDrawn="1"/>
        </p:nvSpPr>
        <p:spPr>
          <a:xfrm rot="5400000">
            <a:off x="1282015" y="6265495"/>
            <a:ext cx="487490" cy="418225"/>
          </a:xfrm>
          <a:prstGeom prst="triangle">
            <a:avLst/>
          </a:prstGeom>
          <a:solidFill>
            <a:srgbClr val="1E4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76E3311-60EE-4FB9-9E20-BBB563E4B2A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71239" y="6306091"/>
            <a:ext cx="543135" cy="345642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7FE2B8B-2DB9-4604-BDC3-AC47AD0AF8D3}"/>
              </a:ext>
            </a:extLst>
          </p:cNvPr>
          <p:cNvSpPr/>
          <p:nvPr userDrawn="1"/>
        </p:nvSpPr>
        <p:spPr>
          <a:xfrm rot="16514274">
            <a:off x="6692874" y="965726"/>
            <a:ext cx="6957625" cy="4683965"/>
          </a:xfrm>
          <a:custGeom>
            <a:avLst/>
            <a:gdLst>
              <a:gd name="connsiteX0" fmla="*/ 6585692 w 6957625"/>
              <a:gd name="connsiteY0" fmla="*/ 0 h 4683965"/>
              <a:gd name="connsiteX1" fmla="*/ 6957625 w 6957625"/>
              <a:gd name="connsiteY1" fmla="*/ 4057120 h 4683965"/>
              <a:gd name="connsiteX2" fmla="*/ 119871 w 6957625"/>
              <a:gd name="connsiteY2" fmla="*/ 4683965 h 4683965"/>
              <a:gd name="connsiteX3" fmla="*/ 0 w 6957625"/>
              <a:gd name="connsiteY3" fmla="*/ 3376396 h 46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625" h="4683965">
                <a:moveTo>
                  <a:pt x="6585692" y="0"/>
                </a:moveTo>
                <a:lnTo>
                  <a:pt x="6957625" y="4057120"/>
                </a:lnTo>
                <a:lnTo>
                  <a:pt x="119871" y="4683965"/>
                </a:lnTo>
                <a:lnTo>
                  <a:pt x="0" y="33763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367A8E5-924C-4A57-832D-C281F4A88B2B}"/>
              </a:ext>
            </a:extLst>
          </p:cNvPr>
          <p:cNvSpPr/>
          <p:nvPr userDrawn="1"/>
        </p:nvSpPr>
        <p:spPr>
          <a:xfrm rot="18458202" flipH="1" flipV="1">
            <a:off x="-1571775" y="1796772"/>
            <a:ext cx="4630119" cy="5467317"/>
          </a:xfrm>
          <a:custGeom>
            <a:avLst/>
            <a:gdLst>
              <a:gd name="connsiteX0" fmla="*/ 0 w 4630119"/>
              <a:gd name="connsiteY0" fmla="*/ 5467317 h 5467317"/>
              <a:gd name="connsiteX1" fmla="*/ 3167359 w 4630119"/>
              <a:gd name="connsiteY1" fmla="*/ 0 h 5467317"/>
              <a:gd name="connsiteX2" fmla="*/ 4630119 w 4630119"/>
              <a:gd name="connsiteY2" fmla="*/ 1896918 h 546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119" h="5467317">
                <a:moveTo>
                  <a:pt x="0" y="5467317"/>
                </a:moveTo>
                <a:lnTo>
                  <a:pt x="3167359" y="0"/>
                </a:lnTo>
                <a:lnTo>
                  <a:pt x="4630119" y="18969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C243CD1C-DCCA-4F8C-A836-F4CC95DC9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3649" y="134349"/>
            <a:ext cx="3600978" cy="980589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157295-854E-4F97-95B9-FB9DC4E7A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5586" y="723622"/>
            <a:ext cx="6195414" cy="18671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i="1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99135CD-9A2D-4CF1-8CCB-87CC0C502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5586" y="3529632"/>
            <a:ext cx="6195414" cy="22465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8401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27354957-679C-45F9-A77B-A87D159898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" y="617106"/>
            <a:ext cx="6138966" cy="5060316"/>
          </a:xfrm>
          <a:custGeom>
            <a:avLst/>
            <a:gdLst>
              <a:gd name="connsiteX0" fmla="*/ 849486 w 6138966"/>
              <a:gd name="connsiteY0" fmla="*/ 247491 h 5060316"/>
              <a:gd name="connsiteX1" fmla="*/ 5618336 w 6138966"/>
              <a:gd name="connsiteY1" fmla="*/ 590391 h 5060316"/>
              <a:gd name="connsiteX2" fmla="*/ 4024486 w 6138966"/>
              <a:gd name="connsiteY2" fmla="*/ 2901791 h 5060316"/>
              <a:gd name="connsiteX3" fmla="*/ 6138966 w 6138966"/>
              <a:gd name="connsiteY3" fmla="*/ 0 h 5060316"/>
              <a:gd name="connsiteX4" fmla="*/ 5702172 w 6138966"/>
              <a:gd name="connsiteY4" fmla="*/ 4527544 h 5060316"/>
              <a:gd name="connsiteX5" fmla="*/ 6088236 w 6138966"/>
              <a:gd name="connsiteY5" fmla="*/ 4857591 h 5060316"/>
              <a:gd name="connsiteX6" fmla="*/ 5679572 w 6138966"/>
              <a:gd name="connsiteY6" fmla="*/ 4761804 h 5060316"/>
              <a:gd name="connsiteX7" fmla="*/ 5650773 w 6138966"/>
              <a:gd name="connsiteY7" fmla="*/ 5060316 h 5060316"/>
              <a:gd name="connsiteX8" fmla="*/ 4790104 w 6138966"/>
              <a:gd name="connsiteY8" fmla="*/ 4553322 h 5060316"/>
              <a:gd name="connsiteX9" fmla="*/ 0 w 6138966"/>
              <a:gd name="connsiteY9" fmla="*/ 3430569 h 5060316"/>
              <a:gd name="connsiteX10" fmla="*/ 0 w 6138966"/>
              <a:gd name="connsiteY10" fmla="*/ 2532587 h 5060316"/>
              <a:gd name="connsiteX11" fmla="*/ 1230486 w 6138966"/>
              <a:gd name="connsiteY11" fmla="*/ 704691 h 5060316"/>
              <a:gd name="connsiteX12" fmla="*/ 4089927 w 6138966"/>
              <a:gd name="connsiteY12" fmla="*/ 3149233 h 506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8966" h="5060316">
                <a:moveTo>
                  <a:pt x="849486" y="247491"/>
                </a:moveTo>
                <a:lnTo>
                  <a:pt x="5618336" y="590391"/>
                </a:lnTo>
                <a:lnTo>
                  <a:pt x="4024486" y="2901791"/>
                </a:lnTo>
                <a:close/>
                <a:moveTo>
                  <a:pt x="6138966" y="0"/>
                </a:moveTo>
                <a:lnTo>
                  <a:pt x="5702172" y="4527544"/>
                </a:lnTo>
                <a:lnTo>
                  <a:pt x="6088236" y="4857591"/>
                </a:lnTo>
                <a:lnTo>
                  <a:pt x="5679572" y="4761804"/>
                </a:lnTo>
                <a:lnTo>
                  <a:pt x="5650773" y="5060316"/>
                </a:lnTo>
                <a:lnTo>
                  <a:pt x="4790104" y="4553322"/>
                </a:lnTo>
                <a:lnTo>
                  <a:pt x="0" y="3430569"/>
                </a:lnTo>
                <a:lnTo>
                  <a:pt x="0" y="2532587"/>
                </a:lnTo>
                <a:lnTo>
                  <a:pt x="1230486" y="704691"/>
                </a:lnTo>
                <a:lnTo>
                  <a:pt x="4089927" y="31492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DC217-07CE-4ECE-AFDA-80A772D505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0988" y="282781"/>
            <a:ext cx="4902200" cy="957263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D7A21E-0C4F-4932-BB16-B6B70631D9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1350" y="1866900"/>
            <a:ext cx="4902200" cy="1562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E9E0A22C-4F95-4EB5-9AA2-FDDDF0D5D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3400" y="3860800"/>
            <a:ext cx="3739788" cy="825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6E2F51A4-7C23-4B6F-90CA-1F5F2B8ED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3400" y="5118100"/>
            <a:ext cx="3739788" cy="825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01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83DED23-5A5C-4FC7-B9BA-B512227EE9EC}"/>
              </a:ext>
            </a:extLst>
          </p:cNvPr>
          <p:cNvSpPr/>
          <p:nvPr userDrawn="1"/>
        </p:nvSpPr>
        <p:spPr>
          <a:xfrm rot="5400000">
            <a:off x="1277149" y="1274193"/>
            <a:ext cx="5476386" cy="4721023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7991939-1D91-44EB-AAE0-077007767E62}"/>
              </a:ext>
            </a:extLst>
          </p:cNvPr>
          <p:cNvSpPr/>
          <p:nvPr userDrawn="1"/>
        </p:nvSpPr>
        <p:spPr>
          <a:xfrm rot="16200000">
            <a:off x="4060517" y="2853320"/>
            <a:ext cx="1944624" cy="1676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26B03B0-9CF0-4AB2-BB22-46DDA9317334}"/>
              </a:ext>
            </a:extLst>
          </p:cNvPr>
          <p:cNvSpPr/>
          <p:nvPr userDrawn="1"/>
        </p:nvSpPr>
        <p:spPr>
          <a:xfrm rot="5400000">
            <a:off x="4473151" y="1937290"/>
            <a:ext cx="1445290" cy="124594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45B8E02-4F28-4FDE-BD4E-B71E001DCDB2}"/>
              </a:ext>
            </a:extLst>
          </p:cNvPr>
          <p:cNvSpPr/>
          <p:nvPr userDrawn="1"/>
        </p:nvSpPr>
        <p:spPr>
          <a:xfrm rot="5400000">
            <a:off x="1598009" y="5750870"/>
            <a:ext cx="687343" cy="58227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063D4BF-5B71-43C6-8EA6-C9D13FC43461}"/>
              </a:ext>
            </a:extLst>
          </p:cNvPr>
          <p:cNvSpPr/>
          <p:nvPr userDrawn="1"/>
        </p:nvSpPr>
        <p:spPr>
          <a:xfrm rot="16200000">
            <a:off x="1783601" y="5134715"/>
            <a:ext cx="756980" cy="65256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8DBC641-03B8-44D5-9C53-3816A3EAD410}"/>
              </a:ext>
            </a:extLst>
          </p:cNvPr>
          <p:cNvSpPr/>
          <p:nvPr userDrawn="1"/>
        </p:nvSpPr>
        <p:spPr>
          <a:xfrm rot="5400000">
            <a:off x="666217" y="3444228"/>
            <a:ext cx="2339177" cy="20165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74265C3-5177-44F6-A07E-912B91202ABB}"/>
              </a:ext>
            </a:extLst>
          </p:cNvPr>
          <p:cNvSpPr/>
          <p:nvPr userDrawn="1"/>
        </p:nvSpPr>
        <p:spPr>
          <a:xfrm rot="16200000">
            <a:off x="87893" y="3401333"/>
            <a:ext cx="673229" cy="5803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7F90FB1-0112-44A2-82A9-C5F8E470CD87}"/>
              </a:ext>
            </a:extLst>
          </p:cNvPr>
          <p:cNvSpPr/>
          <p:nvPr userDrawn="1"/>
        </p:nvSpPr>
        <p:spPr>
          <a:xfrm rot="16200000">
            <a:off x="1598010" y="5407198"/>
            <a:ext cx="687343" cy="58227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2C1CB-0223-4AD1-B608-3864C5BDB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6600" y="464711"/>
            <a:ext cx="4876800" cy="63500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9EF5C90-09EC-4985-A27C-D60F1BFFB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1350" y="1866900"/>
            <a:ext cx="4902200" cy="15621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1FB7A1-0C0D-420E-A229-69CCF67DCA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1240" y="117850"/>
            <a:ext cx="5041835" cy="5945134"/>
          </a:xfrm>
          <a:custGeom>
            <a:avLst/>
            <a:gdLst>
              <a:gd name="connsiteX0" fmla="*/ 0 w 5041835"/>
              <a:gd name="connsiteY0" fmla="*/ 0 h 5945134"/>
              <a:gd name="connsiteX1" fmla="*/ 5041835 w 5041835"/>
              <a:gd name="connsiteY1" fmla="*/ 2972567 h 5945134"/>
              <a:gd name="connsiteX2" fmla="*/ 0 w 5041835"/>
              <a:gd name="connsiteY2" fmla="*/ 5945134 h 59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35" h="5945134">
                <a:moveTo>
                  <a:pt x="0" y="0"/>
                </a:moveTo>
                <a:lnTo>
                  <a:pt x="5041835" y="2972567"/>
                </a:lnTo>
                <a:lnTo>
                  <a:pt x="0" y="59451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09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83DED23-5A5C-4FC7-B9BA-B512227EE9EC}"/>
              </a:ext>
            </a:extLst>
          </p:cNvPr>
          <p:cNvSpPr/>
          <p:nvPr userDrawn="1"/>
        </p:nvSpPr>
        <p:spPr>
          <a:xfrm rot="5400000">
            <a:off x="1264449" y="1274193"/>
            <a:ext cx="5476386" cy="472102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7991939-1D91-44EB-AAE0-077007767E62}"/>
              </a:ext>
            </a:extLst>
          </p:cNvPr>
          <p:cNvSpPr/>
          <p:nvPr userDrawn="1"/>
        </p:nvSpPr>
        <p:spPr>
          <a:xfrm rot="16200000">
            <a:off x="4060517" y="2853320"/>
            <a:ext cx="1944624" cy="1676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26B03B0-9CF0-4AB2-BB22-46DDA9317334}"/>
              </a:ext>
            </a:extLst>
          </p:cNvPr>
          <p:cNvSpPr/>
          <p:nvPr userDrawn="1"/>
        </p:nvSpPr>
        <p:spPr>
          <a:xfrm rot="5400000">
            <a:off x="4473151" y="1937290"/>
            <a:ext cx="1445290" cy="12459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45B8E02-4F28-4FDE-BD4E-B71E001DCDB2}"/>
              </a:ext>
            </a:extLst>
          </p:cNvPr>
          <p:cNvSpPr/>
          <p:nvPr userDrawn="1"/>
        </p:nvSpPr>
        <p:spPr>
          <a:xfrm rot="5400000">
            <a:off x="1598009" y="5750870"/>
            <a:ext cx="687343" cy="5822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063D4BF-5B71-43C6-8EA6-C9D13FC43461}"/>
              </a:ext>
            </a:extLst>
          </p:cNvPr>
          <p:cNvSpPr/>
          <p:nvPr userDrawn="1"/>
        </p:nvSpPr>
        <p:spPr>
          <a:xfrm rot="16200000">
            <a:off x="1783601" y="5134715"/>
            <a:ext cx="756980" cy="65256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8DBC641-03B8-44D5-9C53-3816A3EAD410}"/>
              </a:ext>
            </a:extLst>
          </p:cNvPr>
          <p:cNvSpPr/>
          <p:nvPr userDrawn="1"/>
        </p:nvSpPr>
        <p:spPr>
          <a:xfrm rot="5400000">
            <a:off x="666217" y="3444228"/>
            <a:ext cx="2339177" cy="20165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74265C3-5177-44F6-A07E-912B91202ABB}"/>
              </a:ext>
            </a:extLst>
          </p:cNvPr>
          <p:cNvSpPr/>
          <p:nvPr userDrawn="1"/>
        </p:nvSpPr>
        <p:spPr>
          <a:xfrm rot="16200000">
            <a:off x="87893" y="3401333"/>
            <a:ext cx="673229" cy="58037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7F90FB1-0112-44A2-82A9-C5F8E470CD87}"/>
              </a:ext>
            </a:extLst>
          </p:cNvPr>
          <p:cNvSpPr/>
          <p:nvPr userDrawn="1"/>
        </p:nvSpPr>
        <p:spPr>
          <a:xfrm rot="16200000">
            <a:off x="1598010" y="5407198"/>
            <a:ext cx="687343" cy="58227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E899A2-25EB-4731-91B6-A5810036F3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6600" y="464711"/>
            <a:ext cx="4876800" cy="63500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24FE63-A86D-4275-9E3C-25F182DFA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850315"/>
            <a:ext cx="4876800" cy="15621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692BBD1-0580-41BE-BD0B-8FD784B564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1240" y="117850"/>
            <a:ext cx="5041835" cy="5945134"/>
          </a:xfrm>
          <a:custGeom>
            <a:avLst/>
            <a:gdLst>
              <a:gd name="connsiteX0" fmla="*/ 0 w 5041835"/>
              <a:gd name="connsiteY0" fmla="*/ 0 h 5945134"/>
              <a:gd name="connsiteX1" fmla="*/ 5041835 w 5041835"/>
              <a:gd name="connsiteY1" fmla="*/ 2972567 h 5945134"/>
              <a:gd name="connsiteX2" fmla="*/ 0 w 5041835"/>
              <a:gd name="connsiteY2" fmla="*/ 5945134 h 59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835" h="5945134">
                <a:moveTo>
                  <a:pt x="0" y="0"/>
                </a:moveTo>
                <a:lnTo>
                  <a:pt x="5041835" y="2972567"/>
                </a:lnTo>
                <a:lnTo>
                  <a:pt x="0" y="59451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32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374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ngle Pattern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7A52C50-7276-4DFD-8631-ECF68A967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8527" y="156530"/>
            <a:ext cx="4417780" cy="3304143"/>
          </a:xfrm>
          <a:custGeom>
            <a:avLst/>
            <a:gdLst>
              <a:gd name="connsiteX0" fmla="*/ 3337210 w 4417780"/>
              <a:gd name="connsiteY0" fmla="*/ 2323690 h 3304143"/>
              <a:gd name="connsiteX1" fmla="*/ 4417780 w 4417780"/>
              <a:gd name="connsiteY1" fmla="*/ 2323690 h 3304143"/>
              <a:gd name="connsiteX2" fmla="*/ 3877495 w 4417780"/>
              <a:gd name="connsiteY2" fmla="*/ 3290116 h 3304143"/>
              <a:gd name="connsiteX3" fmla="*/ 2262067 w 4417780"/>
              <a:gd name="connsiteY3" fmla="*/ 642267 h 3304143"/>
              <a:gd name="connsiteX4" fmla="*/ 3750201 w 4417780"/>
              <a:gd name="connsiteY4" fmla="*/ 3304143 h 3304143"/>
              <a:gd name="connsiteX5" fmla="*/ 773932 w 4417780"/>
              <a:gd name="connsiteY5" fmla="*/ 3304143 h 3304143"/>
              <a:gd name="connsiteX6" fmla="*/ 811530 w 4417780"/>
              <a:gd name="connsiteY6" fmla="*/ 0 h 3304143"/>
              <a:gd name="connsiteX7" fmla="*/ 1623060 w 4417780"/>
              <a:gd name="connsiteY7" fmla="*/ 1451610 h 3304143"/>
              <a:gd name="connsiteX8" fmla="*/ 0 w 4417780"/>
              <a:gd name="connsiteY8" fmla="*/ 1451610 h 330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7780" h="3304143">
                <a:moveTo>
                  <a:pt x="3337210" y="2323690"/>
                </a:moveTo>
                <a:lnTo>
                  <a:pt x="4417780" y="2323690"/>
                </a:lnTo>
                <a:lnTo>
                  <a:pt x="3877495" y="3290116"/>
                </a:lnTo>
                <a:close/>
                <a:moveTo>
                  <a:pt x="2262067" y="642267"/>
                </a:moveTo>
                <a:lnTo>
                  <a:pt x="3750201" y="3304143"/>
                </a:lnTo>
                <a:lnTo>
                  <a:pt x="773932" y="3304143"/>
                </a:lnTo>
                <a:close/>
                <a:moveTo>
                  <a:pt x="811530" y="0"/>
                </a:moveTo>
                <a:lnTo>
                  <a:pt x="1623060" y="1451610"/>
                </a:lnTo>
                <a:lnTo>
                  <a:pt x="0" y="14516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DEFB49-95F2-4633-AFA0-C952B0713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070" y="1774553"/>
            <a:ext cx="2811382" cy="4638947"/>
          </a:xfrm>
          <a:custGeom>
            <a:avLst/>
            <a:gdLst>
              <a:gd name="connsiteX0" fmla="*/ 606338 w 2811382"/>
              <a:gd name="connsiteY0" fmla="*/ 2669949 h 4638947"/>
              <a:gd name="connsiteX1" fmla="*/ 2807893 w 2811382"/>
              <a:gd name="connsiteY1" fmla="*/ 2669949 h 4638947"/>
              <a:gd name="connsiteX2" fmla="*/ 1707115 w 2811382"/>
              <a:gd name="connsiteY2" fmla="*/ 4638947 h 4638947"/>
              <a:gd name="connsiteX3" fmla="*/ 1405691 w 2811382"/>
              <a:gd name="connsiteY3" fmla="*/ 0 h 4638947"/>
              <a:gd name="connsiteX4" fmla="*/ 2811382 w 2811382"/>
              <a:gd name="connsiteY4" fmla="*/ 2514407 h 4638947"/>
              <a:gd name="connsiteX5" fmla="*/ 0 w 2811382"/>
              <a:gd name="connsiteY5" fmla="*/ 2514407 h 463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382" h="4638947">
                <a:moveTo>
                  <a:pt x="606338" y="2669949"/>
                </a:moveTo>
                <a:lnTo>
                  <a:pt x="2807893" y="2669949"/>
                </a:lnTo>
                <a:lnTo>
                  <a:pt x="1707115" y="4638947"/>
                </a:lnTo>
                <a:close/>
                <a:moveTo>
                  <a:pt x="1405691" y="0"/>
                </a:moveTo>
                <a:lnTo>
                  <a:pt x="2811382" y="2514407"/>
                </a:lnTo>
                <a:lnTo>
                  <a:pt x="0" y="25144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46B0676-AD3D-43B7-BD20-D9E5561C2AB4}"/>
              </a:ext>
            </a:extLst>
          </p:cNvPr>
          <p:cNvSpPr/>
          <p:nvPr userDrawn="1"/>
        </p:nvSpPr>
        <p:spPr>
          <a:xfrm>
            <a:off x="3897630" y="3801199"/>
            <a:ext cx="1684020" cy="15061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30CD285-F95A-4B66-AB3A-B9FFA84D2B67}"/>
              </a:ext>
            </a:extLst>
          </p:cNvPr>
          <p:cNvSpPr/>
          <p:nvPr userDrawn="1"/>
        </p:nvSpPr>
        <p:spPr>
          <a:xfrm>
            <a:off x="2651017" y="4576511"/>
            <a:ext cx="1080570" cy="96642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BCB69DF-BFBA-4D7B-9879-E9AF1E15AA42}"/>
              </a:ext>
            </a:extLst>
          </p:cNvPr>
          <p:cNvSpPr/>
          <p:nvPr userDrawn="1"/>
        </p:nvSpPr>
        <p:spPr>
          <a:xfrm>
            <a:off x="4017645" y="5813469"/>
            <a:ext cx="1080570" cy="96642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0F793F0-DC7B-43CD-83F6-FC33E1901614}"/>
              </a:ext>
            </a:extLst>
          </p:cNvPr>
          <p:cNvSpPr/>
          <p:nvPr userDrawn="1"/>
        </p:nvSpPr>
        <p:spPr>
          <a:xfrm rot="10800000">
            <a:off x="2796527" y="3593602"/>
            <a:ext cx="1916135" cy="17137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0A069C3-5633-45AB-B97F-A0525535F117}"/>
              </a:ext>
            </a:extLst>
          </p:cNvPr>
          <p:cNvSpPr/>
          <p:nvPr userDrawn="1"/>
        </p:nvSpPr>
        <p:spPr>
          <a:xfrm rot="10800000">
            <a:off x="1787185" y="1731738"/>
            <a:ext cx="1916135" cy="17137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95B011A-C72C-4277-9DAF-7A11E1E0208E}"/>
              </a:ext>
            </a:extLst>
          </p:cNvPr>
          <p:cNvSpPr/>
          <p:nvPr userDrawn="1"/>
        </p:nvSpPr>
        <p:spPr>
          <a:xfrm rot="10800000">
            <a:off x="4501080" y="5447074"/>
            <a:ext cx="1080570" cy="966426"/>
          </a:xfrm>
          <a:prstGeom prst="triangl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E4BD898-D469-4345-BD90-F6A0E379E7CE}"/>
              </a:ext>
            </a:extLst>
          </p:cNvPr>
          <p:cNvSpPr/>
          <p:nvPr userDrawn="1"/>
        </p:nvSpPr>
        <p:spPr>
          <a:xfrm rot="10800000">
            <a:off x="1706625" y="156529"/>
            <a:ext cx="1080570" cy="96642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60E0B15-DE5D-4CB8-95AC-6FD2D1AB9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9460" y="247541"/>
            <a:ext cx="4876800" cy="63500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C9F87A7-A8B8-4002-82AD-CE4880FE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0" y="3669416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52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ngle Pattern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7A52C50-7276-4DFD-8631-ECF68A967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8527" y="156530"/>
            <a:ext cx="4417780" cy="3304143"/>
          </a:xfrm>
          <a:custGeom>
            <a:avLst/>
            <a:gdLst>
              <a:gd name="connsiteX0" fmla="*/ 3337210 w 4417780"/>
              <a:gd name="connsiteY0" fmla="*/ 2323690 h 3304143"/>
              <a:gd name="connsiteX1" fmla="*/ 4417780 w 4417780"/>
              <a:gd name="connsiteY1" fmla="*/ 2323690 h 3304143"/>
              <a:gd name="connsiteX2" fmla="*/ 3877495 w 4417780"/>
              <a:gd name="connsiteY2" fmla="*/ 3290116 h 3304143"/>
              <a:gd name="connsiteX3" fmla="*/ 2262067 w 4417780"/>
              <a:gd name="connsiteY3" fmla="*/ 642267 h 3304143"/>
              <a:gd name="connsiteX4" fmla="*/ 3750201 w 4417780"/>
              <a:gd name="connsiteY4" fmla="*/ 3304143 h 3304143"/>
              <a:gd name="connsiteX5" fmla="*/ 773932 w 4417780"/>
              <a:gd name="connsiteY5" fmla="*/ 3304143 h 3304143"/>
              <a:gd name="connsiteX6" fmla="*/ 811530 w 4417780"/>
              <a:gd name="connsiteY6" fmla="*/ 0 h 3304143"/>
              <a:gd name="connsiteX7" fmla="*/ 1623060 w 4417780"/>
              <a:gd name="connsiteY7" fmla="*/ 1451610 h 3304143"/>
              <a:gd name="connsiteX8" fmla="*/ 0 w 4417780"/>
              <a:gd name="connsiteY8" fmla="*/ 1451610 h 330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7780" h="3304143">
                <a:moveTo>
                  <a:pt x="3337210" y="2323690"/>
                </a:moveTo>
                <a:lnTo>
                  <a:pt x="4417780" y="2323690"/>
                </a:lnTo>
                <a:lnTo>
                  <a:pt x="3877495" y="3290116"/>
                </a:lnTo>
                <a:close/>
                <a:moveTo>
                  <a:pt x="2262067" y="642267"/>
                </a:moveTo>
                <a:lnTo>
                  <a:pt x="3750201" y="3304143"/>
                </a:lnTo>
                <a:lnTo>
                  <a:pt x="773932" y="3304143"/>
                </a:lnTo>
                <a:close/>
                <a:moveTo>
                  <a:pt x="811530" y="0"/>
                </a:moveTo>
                <a:lnTo>
                  <a:pt x="1623060" y="1451610"/>
                </a:lnTo>
                <a:lnTo>
                  <a:pt x="0" y="14516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DEFB49-95F2-4633-AFA0-C952B0713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070" y="1774553"/>
            <a:ext cx="2811382" cy="4638947"/>
          </a:xfrm>
          <a:custGeom>
            <a:avLst/>
            <a:gdLst>
              <a:gd name="connsiteX0" fmla="*/ 606338 w 2811382"/>
              <a:gd name="connsiteY0" fmla="*/ 2669949 h 4638947"/>
              <a:gd name="connsiteX1" fmla="*/ 2807893 w 2811382"/>
              <a:gd name="connsiteY1" fmla="*/ 2669949 h 4638947"/>
              <a:gd name="connsiteX2" fmla="*/ 1707115 w 2811382"/>
              <a:gd name="connsiteY2" fmla="*/ 4638947 h 4638947"/>
              <a:gd name="connsiteX3" fmla="*/ 1405691 w 2811382"/>
              <a:gd name="connsiteY3" fmla="*/ 0 h 4638947"/>
              <a:gd name="connsiteX4" fmla="*/ 2811382 w 2811382"/>
              <a:gd name="connsiteY4" fmla="*/ 2514407 h 4638947"/>
              <a:gd name="connsiteX5" fmla="*/ 0 w 2811382"/>
              <a:gd name="connsiteY5" fmla="*/ 2514407 h 463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382" h="4638947">
                <a:moveTo>
                  <a:pt x="606338" y="2669949"/>
                </a:moveTo>
                <a:lnTo>
                  <a:pt x="2807893" y="2669949"/>
                </a:lnTo>
                <a:lnTo>
                  <a:pt x="1707115" y="4638947"/>
                </a:lnTo>
                <a:close/>
                <a:moveTo>
                  <a:pt x="1405691" y="0"/>
                </a:moveTo>
                <a:lnTo>
                  <a:pt x="2811382" y="2514407"/>
                </a:lnTo>
                <a:lnTo>
                  <a:pt x="0" y="25144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46B0676-AD3D-43B7-BD20-D9E5561C2AB4}"/>
              </a:ext>
            </a:extLst>
          </p:cNvPr>
          <p:cNvSpPr/>
          <p:nvPr userDrawn="1"/>
        </p:nvSpPr>
        <p:spPr>
          <a:xfrm>
            <a:off x="3897630" y="3801199"/>
            <a:ext cx="1684020" cy="15061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30CD285-F95A-4B66-AB3A-B9FFA84D2B67}"/>
              </a:ext>
            </a:extLst>
          </p:cNvPr>
          <p:cNvSpPr/>
          <p:nvPr userDrawn="1"/>
        </p:nvSpPr>
        <p:spPr>
          <a:xfrm>
            <a:off x="2651017" y="4576511"/>
            <a:ext cx="1080570" cy="9664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BCB69DF-BFBA-4D7B-9879-E9AF1E15AA42}"/>
              </a:ext>
            </a:extLst>
          </p:cNvPr>
          <p:cNvSpPr/>
          <p:nvPr userDrawn="1"/>
        </p:nvSpPr>
        <p:spPr>
          <a:xfrm>
            <a:off x="4017645" y="5813469"/>
            <a:ext cx="1080570" cy="9664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0F793F0-DC7B-43CD-83F6-FC33E1901614}"/>
              </a:ext>
            </a:extLst>
          </p:cNvPr>
          <p:cNvSpPr/>
          <p:nvPr userDrawn="1"/>
        </p:nvSpPr>
        <p:spPr>
          <a:xfrm rot="10800000">
            <a:off x="2796527" y="3593602"/>
            <a:ext cx="1916135" cy="17137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0A069C3-5633-45AB-B97F-A0525535F117}"/>
              </a:ext>
            </a:extLst>
          </p:cNvPr>
          <p:cNvSpPr/>
          <p:nvPr userDrawn="1"/>
        </p:nvSpPr>
        <p:spPr>
          <a:xfrm rot="10800000">
            <a:off x="1787185" y="1731738"/>
            <a:ext cx="1916135" cy="17137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95B011A-C72C-4277-9DAF-7A11E1E0208E}"/>
              </a:ext>
            </a:extLst>
          </p:cNvPr>
          <p:cNvSpPr/>
          <p:nvPr userDrawn="1"/>
        </p:nvSpPr>
        <p:spPr>
          <a:xfrm rot="10800000">
            <a:off x="4501080" y="5447074"/>
            <a:ext cx="1080570" cy="966426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E4BD898-D469-4345-BD90-F6A0E379E7CE}"/>
              </a:ext>
            </a:extLst>
          </p:cNvPr>
          <p:cNvSpPr/>
          <p:nvPr userDrawn="1"/>
        </p:nvSpPr>
        <p:spPr>
          <a:xfrm rot="10800000">
            <a:off x="1706625" y="156529"/>
            <a:ext cx="1080570" cy="9664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F015E0-4A3B-4C69-B0CD-00078E59F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9460" y="247541"/>
            <a:ext cx="4876800" cy="63500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B18CF1C-A16F-4FC6-9C08-EAF86EA03E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0" y="3669416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21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90D806-2BE8-4676-98F0-19B70D555F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14" y="0"/>
            <a:ext cx="6554787" cy="6858000"/>
          </a:xfrm>
          <a:custGeom>
            <a:avLst/>
            <a:gdLst>
              <a:gd name="connsiteX0" fmla="*/ 0 w 6554787"/>
              <a:gd name="connsiteY0" fmla="*/ 0 h 6858000"/>
              <a:gd name="connsiteX1" fmla="*/ 6554787 w 6554787"/>
              <a:gd name="connsiteY1" fmla="*/ 6858000 h 6858000"/>
              <a:gd name="connsiteX2" fmla="*/ 0 w 6554787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4787" h="6858000">
                <a:moveTo>
                  <a:pt x="0" y="0"/>
                </a:moveTo>
                <a:lnTo>
                  <a:pt x="65547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C86548-1649-4068-9AB8-3E55B642C343}"/>
              </a:ext>
            </a:extLst>
          </p:cNvPr>
          <p:cNvSpPr/>
          <p:nvPr userDrawn="1"/>
        </p:nvSpPr>
        <p:spPr>
          <a:xfrm>
            <a:off x="2728913" y="1830630"/>
            <a:ext cx="2122487" cy="2220670"/>
          </a:xfrm>
          <a:prstGeom prst="triangle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ECBAA8-584B-4203-B517-B68DF60314BA}"/>
              </a:ext>
            </a:extLst>
          </p:cNvPr>
          <p:cNvSpPr/>
          <p:nvPr userDrawn="1"/>
        </p:nvSpPr>
        <p:spPr>
          <a:xfrm>
            <a:off x="10287000" y="5289550"/>
            <a:ext cx="1739900" cy="14097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2F8D9AB-6509-46A7-93FA-5C661B5B4D95}"/>
              </a:ext>
            </a:extLst>
          </p:cNvPr>
          <p:cNvSpPr/>
          <p:nvPr userDrawn="1"/>
        </p:nvSpPr>
        <p:spPr>
          <a:xfrm>
            <a:off x="11256033" y="5099050"/>
            <a:ext cx="770867" cy="698500"/>
          </a:xfrm>
          <a:prstGeom prst="triangl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C1B4385-B6E3-4C32-8981-2412F60DAEC6}"/>
              </a:ext>
            </a:extLst>
          </p:cNvPr>
          <p:cNvSpPr/>
          <p:nvPr userDrawn="1"/>
        </p:nvSpPr>
        <p:spPr>
          <a:xfrm flipH="1" flipV="1">
            <a:off x="9283700" y="1863295"/>
            <a:ext cx="2122487" cy="2220670"/>
          </a:xfrm>
          <a:prstGeom prst="triangle">
            <a:avLst>
              <a:gd name="adj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E00839-D54A-46EE-843E-2356AF0536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9288" y="2719705"/>
            <a:ext cx="5865812" cy="846455"/>
          </a:xfrm>
        </p:spPr>
        <p:txBody>
          <a:bodyPr>
            <a:noAutofit/>
          </a:bodyPr>
          <a:lstStyle>
            <a:lvl1pPr marL="0" indent="0">
              <a:buNone/>
              <a:defRPr sz="88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C21509C-8A40-4E22-9F4A-07036EF9E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0" y="3851237"/>
            <a:ext cx="5865812" cy="846455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Placeholder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6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90D806-2BE8-4676-98F0-19B70D555F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14" y="0"/>
            <a:ext cx="6554787" cy="6858000"/>
          </a:xfrm>
          <a:custGeom>
            <a:avLst/>
            <a:gdLst>
              <a:gd name="connsiteX0" fmla="*/ 0 w 6554787"/>
              <a:gd name="connsiteY0" fmla="*/ 0 h 6858000"/>
              <a:gd name="connsiteX1" fmla="*/ 6554787 w 6554787"/>
              <a:gd name="connsiteY1" fmla="*/ 6858000 h 6858000"/>
              <a:gd name="connsiteX2" fmla="*/ 0 w 6554787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4787" h="6858000">
                <a:moveTo>
                  <a:pt x="0" y="0"/>
                </a:moveTo>
                <a:lnTo>
                  <a:pt x="655478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C86548-1649-4068-9AB8-3E55B642C343}"/>
              </a:ext>
            </a:extLst>
          </p:cNvPr>
          <p:cNvSpPr/>
          <p:nvPr userDrawn="1"/>
        </p:nvSpPr>
        <p:spPr>
          <a:xfrm>
            <a:off x="2728913" y="1830630"/>
            <a:ext cx="2122487" cy="2220670"/>
          </a:xfrm>
          <a:prstGeom prst="triangle">
            <a:avLst>
              <a:gd name="adj" fmla="val 0"/>
            </a:avLst>
          </a:prstGeom>
          <a:solidFill>
            <a:schemeClr val="accent3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ECBAA8-584B-4203-B517-B68DF60314BA}"/>
              </a:ext>
            </a:extLst>
          </p:cNvPr>
          <p:cNvSpPr/>
          <p:nvPr userDrawn="1"/>
        </p:nvSpPr>
        <p:spPr>
          <a:xfrm>
            <a:off x="10287000" y="5289550"/>
            <a:ext cx="1739900" cy="1409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2F8D9AB-6509-46A7-93FA-5C661B5B4D95}"/>
              </a:ext>
            </a:extLst>
          </p:cNvPr>
          <p:cNvSpPr/>
          <p:nvPr userDrawn="1"/>
        </p:nvSpPr>
        <p:spPr>
          <a:xfrm>
            <a:off x="11256033" y="5099050"/>
            <a:ext cx="770867" cy="69850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C1B4385-B6E3-4C32-8981-2412F60DAEC6}"/>
              </a:ext>
            </a:extLst>
          </p:cNvPr>
          <p:cNvSpPr/>
          <p:nvPr userDrawn="1"/>
        </p:nvSpPr>
        <p:spPr>
          <a:xfrm flipH="1" flipV="1">
            <a:off x="9283700" y="1863295"/>
            <a:ext cx="2122487" cy="2220670"/>
          </a:xfrm>
          <a:prstGeom prst="triangle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E00839-D54A-46EE-843E-2356AF0536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9288" y="2719705"/>
            <a:ext cx="5865812" cy="84645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C21509C-8A40-4E22-9F4A-07036EF9E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0" y="3851237"/>
            <a:ext cx="5865812" cy="84645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02544E-6863-4C4E-85BD-7B630F436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DDCA9D-2F79-4730-A2EC-3424CD95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2788" y="1572078"/>
            <a:ext cx="2566425" cy="2685143"/>
          </a:xfrm>
          <a:custGeom>
            <a:avLst/>
            <a:gdLst>
              <a:gd name="connsiteX0" fmla="*/ 0 w 2566425"/>
              <a:gd name="connsiteY0" fmla="*/ 0 h 2685143"/>
              <a:gd name="connsiteX1" fmla="*/ 2566425 w 2566425"/>
              <a:gd name="connsiteY1" fmla="*/ 2685143 h 2685143"/>
              <a:gd name="connsiteX2" fmla="*/ 0 w 2566425"/>
              <a:gd name="connsiteY2" fmla="*/ 2685143 h 268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6425" h="2685143">
                <a:moveTo>
                  <a:pt x="0" y="0"/>
                </a:moveTo>
                <a:lnTo>
                  <a:pt x="2566425" y="2685143"/>
                </a:lnTo>
                <a:lnTo>
                  <a:pt x="0" y="2685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019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02544E-6863-4C4E-85BD-7B630F436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DDCA9D-2F79-4730-A2EC-3424CD95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2788" y="1572078"/>
            <a:ext cx="2566425" cy="2685143"/>
          </a:xfrm>
          <a:custGeom>
            <a:avLst/>
            <a:gdLst>
              <a:gd name="connsiteX0" fmla="*/ 0 w 2566425"/>
              <a:gd name="connsiteY0" fmla="*/ 0 h 2685143"/>
              <a:gd name="connsiteX1" fmla="*/ 2566425 w 2566425"/>
              <a:gd name="connsiteY1" fmla="*/ 2685143 h 2685143"/>
              <a:gd name="connsiteX2" fmla="*/ 0 w 2566425"/>
              <a:gd name="connsiteY2" fmla="*/ 2685143 h 268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6425" h="2685143">
                <a:moveTo>
                  <a:pt x="0" y="0"/>
                </a:moveTo>
                <a:lnTo>
                  <a:pt x="2566425" y="2685143"/>
                </a:lnTo>
                <a:lnTo>
                  <a:pt x="0" y="2685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77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Photo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5D797D-601A-4866-AED0-EC36E33573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6027" y="951262"/>
            <a:ext cx="7199419" cy="4642950"/>
          </a:xfrm>
          <a:custGeom>
            <a:avLst/>
            <a:gdLst>
              <a:gd name="connsiteX0" fmla="*/ 1905787 w 7199419"/>
              <a:gd name="connsiteY0" fmla="*/ 2568105 h 4642950"/>
              <a:gd name="connsiteX1" fmla="*/ 6508633 w 7199419"/>
              <a:gd name="connsiteY1" fmla="*/ 4547086 h 4642950"/>
              <a:gd name="connsiteX2" fmla="*/ 0 w 7199419"/>
              <a:gd name="connsiteY2" fmla="*/ 4531819 h 4642950"/>
              <a:gd name="connsiteX3" fmla="*/ 3087529 w 7199419"/>
              <a:gd name="connsiteY3" fmla="*/ 0 h 4642950"/>
              <a:gd name="connsiteX4" fmla="*/ 7199419 w 7199419"/>
              <a:gd name="connsiteY4" fmla="*/ 4642950 h 4642950"/>
              <a:gd name="connsiteX5" fmla="*/ 2725657 w 7199419"/>
              <a:gd name="connsiteY5" fmla="*/ 2730201 h 46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9419" h="4642950">
                <a:moveTo>
                  <a:pt x="1905787" y="2568105"/>
                </a:moveTo>
                <a:lnTo>
                  <a:pt x="6508633" y="4547086"/>
                </a:lnTo>
                <a:lnTo>
                  <a:pt x="0" y="4531819"/>
                </a:lnTo>
                <a:close/>
                <a:moveTo>
                  <a:pt x="3087529" y="0"/>
                </a:moveTo>
                <a:lnTo>
                  <a:pt x="7199419" y="4642950"/>
                </a:lnTo>
                <a:lnTo>
                  <a:pt x="2725657" y="27302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E4B88E-F068-422C-8F08-090DEB3B9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215" y="316262"/>
            <a:ext cx="4876800" cy="63500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CE68CDA-8C38-4A6D-935A-50B853DC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15" y="1422640"/>
            <a:ext cx="4876800" cy="238848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370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Photo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5D797D-601A-4866-AED0-EC36E33573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6027" y="951262"/>
            <a:ext cx="7199419" cy="4642950"/>
          </a:xfrm>
          <a:custGeom>
            <a:avLst/>
            <a:gdLst>
              <a:gd name="connsiteX0" fmla="*/ 1905787 w 7199419"/>
              <a:gd name="connsiteY0" fmla="*/ 2568105 h 4642950"/>
              <a:gd name="connsiteX1" fmla="*/ 6508633 w 7199419"/>
              <a:gd name="connsiteY1" fmla="*/ 4547086 h 4642950"/>
              <a:gd name="connsiteX2" fmla="*/ 0 w 7199419"/>
              <a:gd name="connsiteY2" fmla="*/ 4531819 h 4642950"/>
              <a:gd name="connsiteX3" fmla="*/ 3087529 w 7199419"/>
              <a:gd name="connsiteY3" fmla="*/ 0 h 4642950"/>
              <a:gd name="connsiteX4" fmla="*/ 7199419 w 7199419"/>
              <a:gd name="connsiteY4" fmla="*/ 4642950 h 4642950"/>
              <a:gd name="connsiteX5" fmla="*/ 2725657 w 7199419"/>
              <a:gd name="connsiteY5" fmla="*/ 2730201 h 46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9419" h="4642950">
                <a:moveTo>
                  <a:pt x="1905787" y="2568105"/>
                </a:moveTo>
                <a:lnTo>
                  <a:pt x="6508633" y="4547086"/>
                </a:lnTo>
                <a:lnTo>
                  <a:pt x="0" y="4531819"/>
                </a:lnTo>
                <a:close/>
                <a:moveTo>
                  <a:pt x="3087529" y="0"/>
                </a:moveTo>
                <a:lnTo>
                  <a:pt x="7199419" y="4642950"/>
                </a:lnTo>
                <a:lnTo>
                  <a:pt x="2725657" y="27302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E4B88E-F068-422C-8F08-090DEB3B9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215" y="316262"/>
            <a:ext cx="4876800" cy="635000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CE68CDA-8C38-4A6D-935A-50B853DC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15" y="1422640"/>
            <a:ext cx="4876800" cy="238848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056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53E792E-95DF-463D-9004-C71733F60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7831" y="355600"/>
            <a:ext cx="4424269" cy="3814026"/>
          </a:xfrm>
          <a:custGeom>
            <a:avLst/>
            <a:gdLst>
              <a:gd name="connsiteX0" fmla="*/ 2212135 w 4424269"/>
              <a:gd name="connsiteY0" fmla="*/ 0 h 3814026"/>
              <a:gd name="connsiteX1" fmla="*/ 4424269 w 4424269"/>
              <a:gd name="connsiteY1" fmla="*/ 3814026 h 3814026"/>
              <a:gd name="connsiteX2" fmla="*/ 0 w 4424269"/>
              <a:gd name="connsiteY2" fmla="*/ 3814026 h 38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4269" h="3814026">
                <a:moveTo>
                  <a:pt x="2212135" y="0"/>
                </a:moveTo>
                <a:lnTo>
                  <a:pt x="4424269" y="3814026"/>
                </a:lnTo>
                <a:lnTo>
                  <a:pt x="0" y="38140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80891-0959-43D8-B322-DCE501C12B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999" y="355600"/>
            <a:ext cx="2682039" cy="2312102"/>
          </a:xfrm>
          <a:custGeom>
            <a:avLst/>
            <a:gdLst>
              <a:gd name="connsiteX0" fmla="*/ 0 w 2682039"/>
              <a:gd name="connsiteY0" fmla="*/ 0 h 2312102"/>
              <a:gd name="connsiteX1" fmla="*/ 2682039 w 2682039"/>
              <a:gd name="connsiteY1" fmla="*/ 0 h 2312102"/>
              <a:gd name="connsiteX2" fmla="*/ 1341019 w 2682039"/>
              <a:gd name="connsiteY2" fmla="*/ 2312102 h 23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039" h="2312102">
                <a:moveTo>
                  <a:pt x="0" y="0"/>
                </a:moveTo>
                <a:lnTo>
                  <a:pt x="2682039" y="0"/>
                </a:lnTo>
                <a:lnTo>
                  <a:pt x="1341019" y="2312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84D386F-7A27-4111-BE40-4A33CEB977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0061" y="4337443"/>
            <a:ext cx="2682039" cy="2312102"/>
          </a:xfrm>
          <a:custGeom>
            <a:avLst/>
            <a:gdLst>
              <a:gd name="connsiteX0" fmla="*/ 0 w 2682039"/>
              <a:gd name="connsiteY0" fmla="*/ 0 h 2312102"/>
              <a:gd name="connsiteX1" fmla="*/ 2682039 w 2682039"/>
              <a:gd name="connsiteY1" fmla="*/ 0 h 2312102"/>
              <a:gd name="connsiteX2" fmla="*/ 1341019 w 2682039"/>
              <a:gd name="connsiteY2" fmla="*/ 2312102 h 23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039" h="2312102">
                <a:moveTo>
                  <a:pt x="0" y="0"/>
                </a:moveTo>
                <a:lnTo>
                  <a:pt x="2682039" y="0"/>
                </a:lnTo>
                <a:lnTo>
                  <a:pt x="1341019" y="2312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15C9AF6-E840-49A6-BFA4-F0B4AF22F48D}"/>
              </a:ext>
            </a:extLst>
          </p:cNvPr>
          <p:cNvSpPr/>
          <p:nvPr userDrawn="1"/>
        </p:nvSpPr>
        <p:spPr>
          <a:xfrm>
            <a:off x="431060" y="2927350"/>
            <a:ext cx="1766314" cy="1522684"/>
          </a:xfrm>
          <a:prstGeom prst="triangl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2D966C-18D6-4A8D-9427-7217383D83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3618495">
            <a:off x="3109278" y="2183787"/>
            <a:ext cx="3587471" cy="571933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753321A-6C81-4456-9509-189676A46B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0822" y="1068371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3BC0846-3148-4083-AEBB-5EE7C0BDE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0822" y="3949457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14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53E792E-95DF-463D-9004-C71733F60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7831" y="355600"/>
            <a:ext cx="4424269" cy="3814026"/>
          </a:xfrm>
          <a:custGeom>
            <a:avLst/>
            <a:gdLst>
              <a:gd name="connsiteX0" fmla="*/ 2212135 w 4424269"/>
              <a:gd name="connsiteY0" fmla="*/ 0 h 3814026"/>
              <a:gd name="connsiteX1" fmla="*/ 4424269 w 4424269"/>
              <a:gd name="connsiteY1" fmla="*/ 3814026 h 3814026"/>
              <a:gd name="connsiteX2" fmla="*/ 0 w 4424269"/>
              <a:gd name="connsiteY2" fmla="*/ 3814026 h 38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4269" h="3814026">
                <a:moveTo>
                  <a:pt x="2212135" y="0"/>
                </a:moveTo>
                <a:lnTo>
                  <a:pt x="4424269" y="3814026"/>
                </a:lnTo>
                <a:lnTo>
                  <a:pt x="0" y="38140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80891-0959-43D8-B322-DCE501C12B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999" y="355600"/>
            <a:ext cx="2682039" cy="2312102"/>
          </a:xfrm>
          <a:custGeom>
            <a:avLst/>
            <a:gdLst>
              <a:gd name="connsiteX0" fmla="*/ 0 w 2682039"/>
              <a:gd name="connsiteY0" fmla="*/ 0 h 2312102"/>
              <a:gd name="connsiteX1" fmla="*/ 2682039 w 2682039"/>
              <a:gd name="connsiteY1" fmla="*/ 0 h 2312102"/>
              <a:gd name="connsiteX2" fmla="*/ 1341019 w 2682039"/>
              <a:gd name="connsiteY2" fmla="*/ 2312102 h 23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039" h="2312102">
                <a:moveTo>
                  <a:pt x="0" y="0"/>
                </a:moveTo>
                <a:lnTo>
                  <a:pt x="2682039" y="0"/>
                </a:lnTo>
                <a:lnTo>
                  <a:pt x="1341019" y="2312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84D386F-7A27-4111-BE40-4A33CEB977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0061" y="4337443"/>
            <a:ext cx="2682039" cy="2312102"/>
          </a:xfrm>
          <a:custGeom>
            <a:avLst/>
            <a:gdLst>
              <a:gd name="connsiteX0" fmla="*/ 0 w 2682039"/>
              <a:gd name="connsiteY0" fmla="*/ 0 h 2312102"/>
              <a:gd name="connsiteX1" fmla="*/ 2682039 w 2682039"/>
              <a:gd name="connsiteY1" fmla="*/ 0 h 2312102"/>
              <a:gd name="connsiteX2" fmla="*/ 1341019 w 2682039"/>
              <a:gd name="connsiteY2" fmla="*/ 2312102 h 23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2039" h="2312102">
                <a:moveTo>
                  <a:pt x="0" y="0"/>
                </a:moveTo>
                <a:lnTo>
                  <a:pt x="2682039" y="0"/>
                </a:lnTo>
                <a:lnTo>
                  <a:pt x="1341019" y="2312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15C9AF6-E840-49A6-BFA4-F0B4AF22F48D}"/>
              </a:ext>
            </a:extLst>
          </p:cNvPr>
          <p:cNvSpPr/>
          <p:nvPr userDrawn="1"/>
        </p:nvSpPr>
        <p:spPr>
          <a:xfrm>
            <a:off x="431060" y="2927350"/>
            <a:ext cx="1766314" cy="1522684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2D966C-18D6-4A8D-9427-7217383D83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3618495">
            <a:off x="3109278" y="2183787"/>
            <a:ext cx="3587471" cy="571933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753321A-6C81-4456-9509-189676A46B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0822" y="1068371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3BC0846-3148-4083-AEBB-5EE7C0BDE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0822" y="3949457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81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570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12A189-38B5-4F92-A93A-00D3E8CFF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0"/>
            <a:ext cx="5003800" cy="3932622"/>
          </a:xfrm>
          <a:custGeom>
            <a:avLst/>
            <a:gdLst>
              <a:gd name="connsiteX0" fmla="*/ 0 w 5003800"/>
              <a:gd name="connsiteY0" fmla="*/ 0 h 3932622"/>
              <a:gd name="connsiteX1" fmla="*/ 5003800 w 5003800"/>
              <a:gd name="connsiteY1" fmla="*/ 0 h 3932622"/>
              <a:gd name="connsiteX2" fmla="*/ 2501900 w 5003800"/>
              <a:gd name="connsiteY2" fmla="*/ 3932622 h 39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3800" h="3932622">
                <a:moveTo>
                  <a:pt x="0" y="0"/>
                </a:moveTo>
                <a:lnTo>
                  <a:pt x="5003800" y="0"/>
                </a:lnTo>
                <a:lnTo>
                  <a:pt x="2501900" y="39326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FF44EF5-6811-4FE0-A3F9-3F8D669688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925378"/>
            <a:ext cx="5003800" cy="3932622"/>
          </a:xfrm>
          <a:custGeom>
            <a:avLst/>
            <a:gdLst>
              <a:gd name="connsiteX0" fmla="*/ 2501900 w 5003800"/>
              <a:gd name="connsiteY0" fmla="*/ 0 h 3932622"/>
              <a:gd name="connsiteX1" fmla="*/ 5003800 w 5003800"/>
              <a:gd name="connsiteY1" fmla="*/ 3932622 h 3932622"/>
              <a:gd name="connsiteX2" fmla="*/ 0 w 5003800"/>
              <a:gd name="connsiteY2" fmla="*/ 3932622 h 39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3800" h="3932622">
                <a:moveTo>
                  <a:pt x="2501900" y="0"/>
                </a:moveTo>
                <a:lnTo>
                  <a:pt x="5003800" y="3932622"/>
                </a:lnTo>
                <a:lnTo>
                  <a:pt x="0" y="39326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ECC937-3668-4988-A38D-1558EEA86B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3900" y="3922112"/>
            <a:ext cx="3708399" cy="2946399"/>
          </a:xfrm>
          <a:custGeom>
            <a:avLst/>
            <a:gdLst>
              <a:gd name="connsiteX0" fmla="*/ 0 w 3708399"/>
              <a:gd name="connsiteY0" fmla="*/ 0 h 2946399"/>
              <a:gd name="connsiteX1" fmla="*/ 3708399 w 3708399"/>
              <a:gd name="connsiteY1" fmla="*/ 0 h 2946399"/>
              <a:gd name="connsiteX2" fmla="*/ 1854199 w 3708399"/>
              <a:gd name="connsiteY2" fmla="*/ 2946399 h 294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8399" h="2946399">
                <a:moveTo>
                  <a:pt x="0" y="0"/>
                </a:moveTo>
                <a:lnTo>
                  <a:pt x="3708399" y="0"/>
                </a:lnTo>
                <a:lnTo>
                  <a:pt x="1854199" y="29463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4365F3-91F2-4723-AB31-1C728CC3EA39}"/>
              </a:ext>
            </a:extLst>
          </p:cNvPr>
          <p:cNvSpPr/>
          <p:nvPr userDrawn="1"/>
        </p:nvSpPr>
        <p:spPr>
          <a:xfrm>
            <a:off x="956840" y="2153524"/>
            <a:ext cx="1766314" cy="1522684"/>
          </a:xfrm>
          <a:prstGeom prst="triangl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492254B-5D6F-47ED-B8B2-A9D456DF2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0822" y="1068371"/>
            <a:ext cx="4876800" cy="21392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DE44936-A886-4D28-82AA-5EEA1679B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8229" y="3372582"/>
            <a:ext cx="3587471" cy="571933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35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12A189-38B5-4F92-A93A-00D3E8CFF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0"/>
            <a:ext cx="5003800" cy="3932622"/>
          </a:xfrm>
          <a:custGeom>
            <a:avLst/>
            <a:gdLst>
              <a:gd name="connsiteX0" fmla="*/ 0 w 5003800"/>
              <a:gd name="connsiteY0" fmla="*/ 0 h 3932622"/>
              <a:gd name="connsiteX1" fmla="*/ 5003800 w 5003800"/>
              <a:gd name="connsiteY1" fmla="*/ 0 h 3932622"/>
              <a:gd name="connsiteX2" fmla="*/ 2501900 w 5003800"/>
              <a:gd name="connsiteY2" fmla="*/ 3932622 h 39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3800" h="3932622">
                <a:moveTo>
                  <a:pt x="0" y="0"/>
                </a:moveTo>
                <a:lnTo>
                  <a:pt x="5003800" y="0"/>
                </a:lnTo>
                <a:lnTo>
                  <a:pt x="2501900" y="39326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FF44EF5-6811-4FE0-A3F9-3F8D669688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925378"/>
            <a:ext cx="5003800" cy="3932622"/>
          </a:xfrm>
          <a:custGeom>
            <a:avLst/>
            <a:gdLst>
              <a:gd name="connsiteX0" fmla="*/ 2501900 w 5003800"/>
              <a:gd name="connsiteY0" fmla="*/ 0 h 3932622"/>
              <a:gd name="connsiteX1" fmla="*/ 5003800 w 5003800"/>
              <a:gd name="connsiteY1" fmla="*/ 3932622 h 3932622"/>
              <a:gd name="connsiteX2" fmla="*/ 0 w 5003800"/>
              <a:gd name="connsiteY2" fmla="*/ 3932622 h 393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3800" h="3932622">
                <a:moveTo>
                  <a:pt x="2501900" y="0"/>
                </a:moveTo>
                <a:lnTo>
                  <a:pt x="5003800" y="3932622"/>
                </a:lnTo>
                <a:lnTo>
                  <a:pt x="0" y="39326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ECC937-3668-4988-A38D-1558EEA86B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3900" y="3922112"/>
            <a:ext cx="3708399" cy="2946399"/>
          </a:xfrm>
          <a:custGeom>
            <a:avLst/>
            <a:gdLst>
              <a:gd name="connsiteX0" fmla="*/ 0 w 3708399"/>
              <a:gd name="connsiteY0" fmla="*/ 0 h 2946399"/>
              <a:gd name="connsiteX1" fmla="*/ 3708399 w 3708399"/>
              <a:gd name="connsiteY1" fmla="*/ 0 h 2946399"/>
              <a:gd name="connsiteX2" fmla="*/ 1854199 w 3708399"/>
              <a:gd name="connsiteY2" fmla="*/ 2946399 h 294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8399" h="2946399">
                <a:moveTo>
                  <a:pt x="0" y="0"/>
                </a:moveTo>
                <a:lnTo>
                  <a:pt x="3708399" y="0"/>
                </a:lnTo>
                <a:lnTo>
                  <a:pt x="1854199" y="29463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4365F3-91F2-4723-AB31-1C728CC3EA39}"/>
              </a:ext>
            </a:extLst>
          </p:cNvPr>
          <p:cNvSpPr/>
          <p:nvPr userDrawn="1"/>
        </p:nvSpPr>
        <p:spPr>
          <a:xfrm>
            <a:off x="956840" y="2153524"/>
            <a:ext cx="1766314" cy="1522684"/>
          </a:xfrm>
          <a:prstGeom prst="triangl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492254B-5D6F-47ED-B8B2-A9D456DF2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0822" y="1068371"/>
            <a:ext cx="4876800" cy="21392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F85D7BC-B30E-4731-A167-EF9D34D14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8229" y="3372582"/>
            <a:ext cx="3587471" cy="571933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70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4D6A04-036D-4541-A02F-C7AEB1024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2" y="305372"/>
            <a:ext cx="3841064" cy="6501454"/>
          </a:xfrm>
          <a:custGeom>
            <a:avLst/>
            <a:gdLst>
              <a:gd name="connsiteX0" fmla="*/ 0 w 3841064"/>
              <a:gd name="connsiteY0" fmla="*/ 0 h 6501454"/>
              <a:gd name="connsiteX1" fmla="*/ 3841064 w 3841064"/>
              <a:gd name="connsiteY1" fmla="*/ 1206485 h 6501454"/>
              <a:gd name="connsiteX2" fmla="*/ 1981360 w 3841064"/>
              <a:gd name="connsiteY2" fmla="*/ 6501454 h 65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064" h="6501454">
                <a:moveTo>
                  <a:pt x="0" y="0"/>
                </a:moveTo>
                <a:lnTo>
                  <a:pt x="3841064" y="1206485"/>
                </a:lnTo>
                <a:lnTo>
                  <a:pt x="1981360" y="65014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B98FE4E-8695-4161-8697-FD6A05BC91A1}"/>
              </a:ext>
            </a:extLst>
          </p:cNvPr>
          <p:cNvSpPr/>
          <p:nvPr userDrawn="1"/>
        </p:nvSpPr>
        <p:spPr>
          <a:xfrm rot="10215770">
            <a:off x="776678" y="745244"/>
            <a:ext cx="5319322" cy="2391346"/>
          </a:xfrm>
          <a:prstGeom prst="triangle">
            <a:avLst>
              <a:gd name="adj" fmla="val 826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298BD9E-4065-4E39-AE18-8BC1E5E233DE}"/>
              </a:ext>
            </a:extLst>
          </p:cNvPr>
          <p:cNvSpPr/>
          <p:nvPr userDrawn="1"/>
        </p:nvSpPr>
        <p:spPr>
          <a:xfrm rot="16200000">
            <a:off x="1672203" y="4325135"/>
            <a:ext cx="2052468" cy="1156137"/>
          </a:xfrm>
          <a:prstGeom prst="triangl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565529E-3DC3-4AED-B062-2426B7D2E4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8208" y="312643"/>
            <a:ext cx="3587471" cy="571933"/>
          </a:xfrm>
        </p:spPr>
        <p:txBody>
          <a:bodyPr>
            <a:normAutofit/>
          </a:bodyPr>
          <a:lstStyle>
            <a:lvl1pPr marL="0" indent="0" algn="r">
              <a:buNone/>
              <a:defRPr sz="4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F01B68C-055D-4947-90FD-D5F76ECE8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8879" y="4066601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469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4D6A04-036D-4541-A02F-C7AEB1024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2" y="305372"/>
            <a:ext cx="3841064" cy="6501454"/>
          </a:xfrm>
          <a:custGeom>
            <a:avLst/>
            <a:gdLst>
              <a:gd name="connsiteX0" fmla="*/ 0 w 3841064"/>
              <a:gd name="connsiteY0" fmla="*/ 0 h 6501454"/>
              <a:gd name="connsiteX1" fmla="*/ 3841064 w 3841064"/>
              <a:gd name="connsiteY1" fmla="*/ 1206485 h 6501454"/>
              <a:gd name="connsiteX2" fmla="*/ 1981360 w 3841064"/>
              <a:gd name="connsiteY2" fmla="*/ 6501454 h 65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064" h="6501454">
                <a:moveTo>
                  <a:pt x="0" y="0"/>
                </a:moveTo>
                <a:lnTo>
                  <a:pt x="3841064" y="1206485"/>
                </a:lnTo>
                <a:lnTo>
                  <a:pt x="1981360" y="65014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B98FE4E-8695-4161-8697-FD6A05BC91A1}"/>
              </a:ext>
            </a:extLst>
          </p:cNvPr>
          <p:cNvSpPr/>
          <p:nvPr userDrawn="1"/>
        </p:nvSpPr>
        <p:spPr>
          <a:xfrm rot="10215770">
            <a:off x="776678" y="745244"/>
            <a:ext cx="5319322" cy="2391346"/>
          </a:xfrm>
          <a:prstGeom prst="triangle">
            <a:avLst>
              <a:gd name="adj" fmla="val 82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298BD9E-4065-4E39-AE18-8BC1E5E233DE}"/>
              </a:ext>
            </a:extLst>
          </p:cNvPr>
          <p:cNvSpPr/>
          <p:nvPr userDrawn="1"/>
        </p:nvSpPr>
        <p:spPr>
          <a:xfrm rot="16200000">
            <a:off x="1672203" y="4325135"/>
            <a:ext cx="2052468" cy="1156137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565529E-3DC3-4AED-B062-2426B7D2E4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8208" y="312643"/>
            <a:ext cx="3587471" cy="571933"/>
          </a:xfrm>
        </p:spPr>
        <p:txBody>
          <a:bodyPr>
            <a:normAutofit/>
          </a:bodyPr>
          <a:lstStyle>
            <a:lvl1pPr marL="0" indent="0" algn="r">
              <a:buNone/>
              <a:defRPr sz="44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F01B68C-055D-4947-90FD-D5F76ECE8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8879" y="4066601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09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4D7EC1-10BE-408D-A12C-78E898B04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2AB2EE7-D3FC-4C7F-B35B-89831D0B73D8}"/>
              </a:ext>
            </a:extLst>
          </p:cNvPr>
          <p:cNvSpPr/>
          <p:nvPr userDrawn="1"/>
        </p:nvSpPr>
        <p:spPr>
          <a:xfrm rot="4383064">
            <a:off x="1206331" y="-404013"/>
            <a:ext cx="6142382" cy="6227614"/>
          </a:xfrm>
          <a:prstGeom prst="triangle">
            <a:avLst>
              <a:gd name="adj" fmla="val 33455"/>
            </a:avLst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2EE2899-D98E-4DDA-AD3D-F7D83EB514DF}"/>
              </a:ext>
            </a:extLst>
          </p:cNvPr>
          <p:cNvSpPr/>
          <p:nvPr userDrawn="1"/>
        </p:nvSpPr>
        <p:spPr>
          <a:xfrm rot="12049429">
            <a:off x="317016" y="1289684"/>
            <a:ext cx="6340945" cy="5040183"/>
          </a:xfrm>
          <a:prstGeom prst="triangle">
            <a:avLst>
              <a:gd name="adj" fmla="val 82008"/>
            </a:avLst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674CCA2-7942-45C6-9207-8A37995E6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8592480">
            <a:off x="1907530" y="4974877"/>
            <a:ext cx="3587471" cy="571933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9CDF31-C534-49AA-AE87-7F1FCAB166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8879" y="4066601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435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4D7EC1-10BE-408D-A12C-78E898B04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2AB2EE7-D3FC-4C7F-B35B-89831D0B73D8}"/>
              </a:ext>
            </a:extLst>
          </p:cNvPr>
          <p:cNvSpPr/>
          <p:nvPr userDrawn="1"/>
        </p:nvSpPr>
        <p:spPr>
          <a:xfrm rot="4383064">
            <a:off x="1206331" y="-404013"/>
            <a:ext cx="6142382" cy="6227614"/>
          </a:xfrm>
          <a:prstGeom prst="triangle">
            <a:avLst>
              <a:gd name="adj" fmla="val 33455"/>
            </a:avLst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2EE2899-D98E-4DDA-AD3D-F7D83EB514DF}"/>
              </a:ext>
            </a:extLst>
          </p:cNvPr>
          <p:cNvSpPr/>
          <p:nvPr userDrawn="1"/>
        </p:nvSpPr>
        <p:spPr>
          <a:xfrm rot="12049429">
            <a:off x="317016" y="1289684"/>
            <a:ext cx="6340945" cy="5040183"/>
          </a:xfrm>
          <a:prstGeom prst="triangle">
            <a:avLst>
              <a:gd name="adj" fmla="val 82008"/>
            </a:avLst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674CCA2-7942-45C6-9207-8A37995E6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8592480">
            <a:off x="1907530" y="4974877"/>
            <a:ext cx="3587471" cy="571933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9CDF31-C534-49AA-AE87-7F1FCAB166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8879" y="4066601"/>
            <a:ext cx="4876800" cy="23884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>
                <a:latin typeface="Montserrat" panose="00000500000000000000" pitchFamily="50" charset="0"/>
              </a:rPr>
              <a:t>Text box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808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cent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9A259DD-0BC4-4A04-9909-934FEA9B2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220450" cy="6858000"/>
          </a:xfrm>
          <a:custGeom>
            <a:avLst/>
            <a:gdLst>
              <a:gd name="connsiteX0" fmla="*/ 0 w 11220450"/>
              <a:gd name="connsiteY0" fmla="*/ 0 h 6858000"/>
              <a:gd name="connsiteX1" fmla="*/ 11220450 w 11220450"/>
              <a:gd name="connsiteY1" fmla="*/ 0 h 6858000"/>
              <a:gd name="connsiteX2" fmla="*/ 11220450 w 11220450"/>
              <a:gd name="connsiteY2" fmla="*/ 0 h 6858000"/>
              <a:gd name="connsiteX3" fmla="*/ 8108600 w 11220450"/>
              <a:gd name="connsiteY3" fmla="*/ 0 h 6858000"/>
              <a:gd name="connsiteX4" fmla="*/ 10866292 w 11220450"/>
              <a:gd name="connsiteY4" fmla="*/ 6858000 h 6858000"/>
              <a:gd name="connsiteX5" fmla="*/ 2392665 w 11220450"/>
              <a:gd name="connsiteY5" fmla="*/ 6858000 h 6858000"/>
              <a:gd name="connsiteX6" fmla="*/ 0 w 11220450"/>
              <a:gd name="connsiteY6" fmla="*/ 10178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0450" h="6858000">
                <a:moveTo>
                  <a:pt x="0" y="0"/>
                </a:moveTo>
                <a:lnTo>
                  <a:pt x="11220450" y="0"/>
                </a:lnTo>
                <a:lnTo>
                  <a:pt x="11220450" y="0"/>
                </a:lnTo>
                <a:lnTo>
                  <a:pt x="8108600" y="0"/>
                </a:lnTo>
                <a:lnTo>
                  <a:pt x="10866292" y="6858000"/>
                </a:lnTo>
                <a:lnTo>
                  <a:pt x="2392665" y="6858000"/>
                </a:lnTo>
                <a:lnTo>
                  <a:pt x="0" y="101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DF869B-1388-4BB8-8843-156ED0B158ED}"/>
              </a:ext>
            </a:extLst>
          </p:cNvPr>
          <p:cNvSpPr/>
          <p:nvPr userDrawn="1"/>
        </p:nvSpPr>
        <p:spPr>
          <a:xfrm rot="16514274">
            <a:off x="6675370" y="959274"/>
            <a:ext cx="6950388" cy="4692424"/>
          </a:xfrm>
          <a:custGeom>
            <a:avLst/>
            <a:gdLst>
              <a:gd name="connsiteX0" fmla="*/ 6577609 w 6950388"/>
              <a:gd name="connsiteY0" fmla="*/ 0 h 4692424"/>
              <a:gd name="connsiteX1" fmla="*/ 6950388 w 6950388"/>
              <a:gd name="connsiteY1" fmla="*/ 4066348 h 4692424"/>
              <a:gd name="connsiteX2" fmla="*/ 121025 w 6950388"/>
              <a:gd name="connsiteY2" fmla="*/ 4692424 h 4692424"/>
              <a:gd name="connsiteX3" fmla="*/ 0 w 6950388"/>
              <a:gd name="connsiteY3" fmla="*/ 3372253 h 46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0388" h="4692424">
                <a:moveTo>
                  <a:pt x="6577609" y="0"/>
                </a:moveTo>
                <a:lnTo>
                  <a:pt x="6950388" y="4066348"/>
                </a:lnTo>
                <a:lnTo>
                  <a:pt x="121025" y="4692424"/>
                </a:lnTo>
                <a:lnTo>
                  <a:pt x="0" y="33722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1FE44B4-DE04-4D54-A204-F3CBD5679DF0}"/>
              </a:ext>
            </a:extLst>
          </p:cNvPr>
          <p:cNvSpPr/>
          <p:nvPr userDrawn="1"/>
        </p:nvSpPr>
        <p:spPr>
          <a:xfrm rot="18458202" flipH="1" flipV="1">
            <a:off x="-1574562" y="1788301"/>
            <a:ext cx="4628219" cy="5465073"/>
          </a:xfrm>
          <a:custGeom>
            <a:avLst/>
            <a:gdLst>
              <a:gd name="connsiteX0" fmla="*/ 0 w 4628219"/>
              <a:gd name="connsiteY0" fmla="*/ 5465073 h 5465073"/>
              <a:gd name="connsiteX1" fmla="*/ 3166059 w 4628219"/>
              <a:gd name="connsiteY1" fmla="*/ 0 h 5465073"/>
              <a:gd name="connsiteX2" fmla="*/ 4628219 w 4628219"/>
              <a:gd name="connsiteY2" fmla="*/ 1896140 h 546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219" h="5465073">
                <a:moveTo>
                  <a:pt x="0" y="5465073"/>
                </a:moveTo>
                <a:lnTo>
                  <a:pt x="3166059" y="0"/>
                </a:lnTo>
                <a:lnTo>
                  <a:pt x="4628219" y="1896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4ACC80B-F9D4-4F6D-9E74-506D75D70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9650" y="152400"/>
            <a:ext cx="3562350" cy="1866900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7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center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9A259DD-0BC4-4A04-9909-934FEA9B2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220450" cy="6858000"/>
          </a:xfrm>
          <a:custGeom>
            <a:avLst/>
            <a:gdLst>
              <a:gd name="connsiteX0" fmla="*/ 0 w 11220450"/>
              <a:gd name="connsiteY0" fmla="*/ 0 h 6858000"/>
              <a:gd name="connsiteX1" fmla="*/ 11220450 w 11220450"/>
              <a:gd name="connsiteY1" fmla="*/ 0 h 6858000"/>
              <a:gd name="connsiteX2" fmla="*/ 11220450 w 11220450"/>
              <a:gd name="connsiteY2" fmla="*/ 0 h 6858000"/>
              <a:gd name="connsiteX3" fmla="*/ 8108600 w 11220450"/>
              <a:gd name="connsiteY3" fmla="*/ 0 h 6858000"/>
              <a:gd name="connsiteX4" fmla="*/ 10866292 w 11220450"/>
              <a:gd name="connsiteY4" fmla="*/ 6858000 h 6858000"/>
              <a:gd name="connsiteX5" fmla="*/ 2392665 w 11220450"/>
              <a:gd name="connsiteY5" fmla="*/ 6858000 h 6858000"/>
              <a:gd name="connsiteX6" fmla="*/ 0 w 11220450"/>
              <a:gd name="connsiteY6" fmla="*/ 10178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0450" h="6858000">
                <a:moveTo>
                  <a:pt x="0" y="0"/>
                </a:moveTo>
                <a:lnTo>
                  <a:pt x="11220450" y="0"/>
                </a:lnTo>
                <a:lnTo>
                  <a:pt x="11220450" y="0"/>
                </a:lnTo>
                <a:lnTo>
                  <a:pt x="8108600" y="0"/>
                </a:lnTo>
                <a:lnTo>
                  <a:pt x="10866292" y="6858000"/>
                </a:lnTo>
                <a:lnTo>
                  <a:pt x="2392665" y="6858000"/>
                </a:lnTo>
                <a:lnTo>
                  <a:pt x="0" y="1017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DF869B-1388-4BB8-8843-156ED0B158ED}"/>
              </a:ext>
            </a:extLst>
          </p:cNvPr>
          <p:cNvSpPr/>
          <p:nvPr userDrawn="1"/>
        </p:nvSpPr>
        <p:spPr>
          <a:xfrm rot="16514274">
            <a:off x="6675370" y="959274"/>
            <a:ext cx="6950388" cy="4692424"/>
          </a:xfrm>
          <a:custGeom>
            <a:avLst/>
            <a:gdLst>
              <a:gd name="connsiteX0" fmla="*/ 6577609 w 6950388"/>
              <a:gd name="connsiteY0" fmla="*/ 0 h 4692424"/>
              <a:gd name="connsiteX1" fmla="*/ 6950388 w 6950388"/>
              <a:gd name="connsiteY1" fmla="*/ 4066348 h 4692424"/>
              <a:gd name="connsiteX2" fmla="*/ 121025 w 6950388"/>
              <a:gd name="connsiteY2" fmla="*/ 4692424 h 4692424"/>
              <a:gd name="connsiteX3" fmla="*/ 0 w 6950388"/>
              <a:gd name="connsiteY3" fmla="*/ 3372253 h 46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0388" h="4692424">
                <a:moveTo>
                  <a:pt x="6577609" y="0"/>
                </a:moveTo>
                <a:lnTo>
                  <a:pt x="6950388" y="4066348"/>
                </a:lnTo>
                <a:lnTo>
                  <a:pt x="121025" y="4692424"/>
                </a:lnTo>
                <a:lnTo>
                  <a:pt x="0" y="33722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1FE44B4-DE04-4D54-A204-F3CBD5679DF0}"/>
              </a:ext>
            </a:extLst>
          </p:cNvPr>
          <p:cNvSpPr/>
          <p:nvPr userDrawn="1"/>
        </p:nvSpPr>
        <p:spPr>
          <a:xfrm rot="18458202" flipH="1" flipV="1">
            <a:off x="-1574562" y="1788301"/>
            <a:ext cx="4628219" cy="5465073"/>
          </a:xfrm>
          <a:custGeom>
            <a:avLst/>
            <a:gdLst>
              <a:gd name="connsiteX0" fmla="*/ 0 w 4628219"/>
              <a:gd name="connsiteY0" fmla="*/ 5465073 h 5465073"/>
              <a:gd name="connsiteX1" fmla="*/ 3166059 w 4628219"/>
              <a:gd name="connsiteY1" fmla="*/ 0 h 5465073"/>
              <a:gd name="connsiteX2" fmla="*/ 4628219 w 4628219"/>
              <a:gd name="connsiteY2" fmla="*/ 1896140 h 546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8219" h="5465073">
                <a:moveTo>
                  <a:pt x="0" y="5465073"/>
                </a:moveTo>
                <a:lnTo>
                  <a:pt x="3166059" y="0"/>
                </a:lnTo>
                <a:lnTo>
                  <a:pt x="4628219" y="1896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4ACC80B-F9D4-4F6D-9E74-506D75D70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9650" y="152400"/>
            <a:ext cx="3562350" cy="1866900"/>
          </a:xfrm>
        </p:spPr>
        <p:txBody>
          <a:bodyPr>
            <a:normAutofit/>
          </a:bodyPr>
          <a:lstStyle>
            <a:lvl1pPr marL="0" indent="0" algn="r">
              <a:buNone/>
              <a:defRPr sz="60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623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map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BEB961-DBD4-4070-8E99-224497C2DD31}"/>
              </a:ext>
            </a:extLst>
          </p:cNvPr>
          <p:cNvSpPr/>
          <p:nvPr userDrawn="1"/>
        </p:nvSpPr>
        <p:spPr>
          <a:xfrm rot="16514274">
            <a:off x="2238604" y="-3058167"/>
            <a:ext cx="7730999" cy="12764109"/>
          </a:xfrm>
          <a:custGeom>
            <a:avLst/>
            <a:gdLst>
              <a:gd name="connsiteX0" fmla="*/ 6618255 w 7730999"/>
              <a:gd name="connsiteY0" fmla="*/ 0 h 12764109"/>
              <a:gd name="connsiteX1" fmla="*/ 7730999 w 7730999"/>
              <a:gd name="connsiteY1" fmla="*/ 12138034 h 12764109"/>
              <a:gd name="connsiteX2" fmla="*/ 901637 w 7730999"/>
              <a:gd name="connsiteY2" fmla="*/ 12764109 h 12764109"/>
              <a:gd name="connsiteX3" fmla="*/ 151094 w 7730999"/>
              <a:gd name="connsiteY3" fmla="*/ 4577034 h 12764109"/>
              <a:gd name="connsiteX4" fmla="*/ 151093 w 7730999"/>
              <a:gd name="connsiteY4" fmla="*/ 4577034 h 12764109"/>
              <a:gd name="connsiteX5" fmla="*/ 0 w 7730999"/>
              <a:gd name="connsiteY5" fmla="*/ 2928879 h 12764109"/>
              <a:gd name="connsiteX6" fmla="*/ 5515643 w 7730999"/>
              <a:gd name="connsiteY6" fmla="*/ 101081 h 12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0999" h="12764109">
                <a:moveTo>
                  <a:pt x="6618255" y="0"/>
                </a:moveTo>
                <a:lnTo>
                  <a:pt x="7730999" y="12138034"/>
                </a:lnTo>
                <a:lnTo>
                  <a:pt x="901637" y="12764109"/>
                </a:lnTo>
                <a:lnTo>
                  <a:pt x="151094" y="4577034"/>
                </a:lnTo>
                <a:lnTo>
                  <a:pt x="151093" y="4577034"/>
                </a:lnTo>
                <a:lnTo>
                  <a:pt x="0" y="2928879"/>
                </a:lnTo>
                <a:lnTo>
                  <a:pt x="5515643" y="1010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83CD57-708C-4AF8-91CB-8DBBA69A8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133350"/>
            <a:ext cx="4724400" cy="12763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E442D19A-328A-438D-ABAA-B171BFB97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970" y="6966418"/>
            <a:ext cx="2808279" cy="26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14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Map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BEB961-DBD4-4070-8E99-224497C2DD31}"/>
              </a:ext>
            </a:extLst>
          </p:cNvPr>
          <p:cNvSpPr/>
          <p:nvPr userDrawn="1"/>
        </p:nvSpPr>
        <p:spPr>
          <a:xfrm rot="16514274">
            <a:off x="2238604" y="-3058167"/>
            <a:ext cx="7730999" cy="12764109"/>
          </a:xfrm>
          <a:custGeom>
            <a:avLst/>
            <a:gdLst>
              <a:gd name="connsiteX0" fmla="*/ 6618255 w 7730999"/>
              <a:gd name="connsiteY0" fmla="*/ 0 h 12764109"/>
              <a:gd name="connsiteX1" fmla="*/ 7730999 w 7730999"/>
              <a:gd name="connsiteY1" fmla="*/ 12138034 h 12764109"/>
              <a:gd name="connsiteX2" fmla="*/ 901637 w 7730999"/>
              <a:gd name="connsiteY2" fmla="*/ 12764109 h 12764109"/>
              <a:gd name="connsiteX3" fmla="*/ 151094 w 7730999"/>
              <a:gd name="connsiteY3" fmla="*/ 4577034 h 12764109"/>
              <a:gd name="connsiteX4" fmla="*/ 151093 w 7730999"/>
              <a:gd name="connsiteY4" fmla="*/ 4577034 h 12764109"/>
              <a:gd name="connsiteX5" fmla="*/ 0 w 7730999"/>
              <a:gd name="connsiteY5" fmla="*/ 2928879 h 12764109"/>
              <a:gd name="connsiteX6" fmla="*/ 5515643 w 7730999"/>
              <a:gd name="connsiteY6" fmla="*/ 101081 h 12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0999" h="12764109">
                <a:moveTo>
                  <a:pt x="6618255" y="0"/>
                </a:moveTo>
                <a:lnTo>
                  <a:pt x="7730999" y="12138034"/>
                </a:lnTo>
                <a:lnTo>
                  <a:pt x="901637" y="12764109"/>
                </a:lnTo>
                <a:lnTo>
                  <a:pt x="151094" y="4577034"/>
                </a:lnTo>
                <a:lnTo>
                  <a:pt x="151093" y="4577034"/>
                </a:lnTo>
                <a:lnTo>
                  <a:pt x="0" y="2928879"/>
                </a:lnTo>
                <a:lnTo>
                  <a:pt x="5515643" y="1010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83CD57-708C-4AF8-91CB-8DBBA69A8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133350"/>
            <a:ext cx="4724400" cy="12763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2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34A27-934D-42AB-B186-DB1D0F2D7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970" y="6966418"/>
            <a:ext cx="2808279" cy="26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87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544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map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BEB961-DBD4-4070-8E99-224497C2DD31}"/>
              </a:ext>
            </a:extLst>
          </p:cNvPr>
          <p:cNvSpPr/>
          <p:nvPr userDrawn="1"/>
        </p:nvSpPr>
        <p:spPr>
          <a:xfrm rot="16514274">
            <a:off x="2238604" y="-3058167"/>
            <a:ext cx="7730999" cy="12764109"/>
          </a:xfrm>
          <a:custGeom>
            <a:avLst/>
            <a:gdLst>
              <a:gd name="connsiteX0" fmla="*/ 6618255 w 7730999"/>
              <a:gd name="connsiteY0" fmla="*/ 0 h 12764109"/>
              <a:gd name="connsiteX1" fmla="*/ 7730999 w 7730999"/>
              <a:gd name="connsiteY1" fmla="*/ 12138034 h 12764109"/>
              <a:gd name="connsiteX2" fmla="*/ 901637 w 7730999"/>
              <a:gd name="connsiteY2" fmla="*/ 12764109 h 12764109"/>
              <a:gd name="connsiteX3" fmla="*/ 151094 w 7730999"/>
              <a:gd name="connsiteY3" fmla="*/ 4577034 h 12764109"/>
              <a:gd name="connsiteX4" fmla="*/ 151093 w 7730999"/>
              <a:gd name="connsiteY4" fmla="*/ 4577034 h 12764109"/>
              <a:gd name="connsiteX5" fmla="*/ 0 w 7730999"/>
              <a:gd name="connsiteY5" fmla="*/ 2928879 h 12764109"/>
              <a:gd name="connsiteX6" fmla="*/ 5515643 w 7730999"/>
              <a:gd name="connsiteY6" fmla="*/ 101081 h 12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0999" h="12764109">
                <a:moveTo>
                  <a:pt x="6618255" y="0"/>
                </a:moveTo>
                <a:lnTo>
                  <a:pt x="7730999" y="12138034"/>
                </a:lnTo>
                <a:lnTo>
                  <a:pt x="901637" y="12764109"/>
                </a:lnTo>
                <a:lnTo>
                  <a:pt x="151094" y="4577034"/>
                </a:lnTo>
                <a:lnTo>
                  <a:pt x="151093" y="4577034"/>
                </a:lnTo>
                <a:lnTo>
                  <a:pt x="0" y="2928879"/>
                </a:lnTo>
                <a:lnTo>
                  <a:pt x="5515643" y="1010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83CD57-708C-4AF8-91CB-8DBBA69A8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133350"/>
            <a:ext cx="4724400" cy="12763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A2452-23B9-4C31-8C27-DF38E07057AA}"/>
              </a:ext>
            </a:extLst>
          </p:cNvPr>
          <p:cNvSpPr txBox="1"/>
          <p:nvPr userDrawn="1"/>
        </p:nvSpPr>
        <p:spPr>
          <a:xfrm>
            <a:off x="9114155" y="6858000"/>
            <a:ext cx="318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Created by Katemangostar – Freepik.com</a:t>
            </a:r>
          </a:p>
        </p:txBody>
      </p:sp>
    </p:spTree>
    <p:extLst>
      <p:ext uri="{BB962C8B-B14F-4D97-AF65-F5344CB8AC3E}">
        <p14:creationId xmlns:p14="http://schemas.microsoft.com/office/powerpoint/2010/main" val="18419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Map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BEB961-DBD4-4070-8E99-224497C2DD31}"/>
              </a:ext>
            </a:extLst>
          </p:cNvPr>
          <p:cNvSpPr/>
          <p:nvPr userDrawn="1"/>
        </p:nvSpPr>
        <p:spPr>
          <a:xfrm rot="16514274">
            <a:off x="2238604" y="-3058167"/>
            <a:ext cx="7730999" cy="12764109"/>
          </a:xfrm>
          <a:custGeom>
            <a:avLst/>
            <a:gdLst>
              <a:gd name="connsiteX0" fmla="*/ 6618255 w 7730999"/>
              <a:gd name="connsiteY0" fmla="*/ 0 h 12764109"/>
              <a:gd name="connsiteX1" fmla="*/ 7730999 w 7730999"/>
              <a:gd name="connsiteY1" fmla="*/ 12138034 h 12764109"/>
              <a:gd name="connsiteX2" fmla="*/ 901637 w 7730999"/>
              <a:gd name="connsiteY2" fmla="*/ 12764109 h 12764109"/>
              <a:gd name="connsiteX3" fmla="*/ 151094 w 7730999"/>
              <a:gd name="connsiteY3" fmla="*/ 4577034 h 12764109"/>
              <a:gd name="connsiteX4" fmla="*/ 151093 w 7730999"/>
              <a:gd name="connsiteY4" fmla="*/ 4577034 h 12764109"/>
              <a:gd name="connsiteX5" fmla="*/ 0 w 7730999"/>
              <a:gd name="connsiteY5" fmla="*/ 2928879 h 12764109"/>
              <a:gd name="connsiteX6" fmla="*/ 5515643 w 7730999"/>
              <a:gd name="connsiteY6" fmla="*/ 101081 h 12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0999" h="12764109">
                <a:moveTo>
                  <a:pt x="6618255" y="0"/>
                </a:moveTo>
                <a:lnTo>
                  <a:pt x="7730999" y="12138034"/>
                </a:lnTo>
                <a:lnTo>
                  <a:pt x="901637" y="12764109"/>
                </a:lnTo>
                <a:lnTo>
                  <a:pt x="151094" y="4577034"/>
                </a:lnTo>
                <a:lnTo>
                  <a:pt x="151093" y="4577034"/>
                </a:lnTo>
                <a:lnTo>
                  <a:pt x="0" y="2928879"/>
                </a:lnTo>
                <a:lnTo>
                  <a:pt x="5515643" y="1010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83CD57-708C-4AF8-91CB-8DBBA69A8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133350"/>
            <a:ext cx="4724400" cy="12763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2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335B4-853B-4C5F-B3F6-DCC3DCC97A24}"/>
              </a:ext>
            </a:extLst>
          </p:cNvPr>
          <p:cNvSpPr txBox="1"/>
          <p:nvPr userDrawn="1"/>
        </p:nvSpPr>
        <p:spPr>
          <a:xfrm>
            <a:off x="9009910" y="6858000"/>
            <a:ext cx="318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Created by Katemangostar – Freepik.com</a:t>
            </a:r>
          </a:p>
        </p:txBody>
      </p:sp>
    </p:spTree>
    <p:extLst>
      <p:ext uri="{BB962C8B-B14F-4D97-AF65-F5344CB8AC3E}">
        <p14:creationId xmlns:p14="http://schemas.microsoft.com/office/powerpoint/2010/main" val="28046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untry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BEB961-DBD4-4070-8E99-224497C2DD31}"/>
              </a:ext>
            </a:extLst>
          </p:cNvPr>
          <p:cNvSpPr/>
          <p:nvPr userDrawn="1"/>
        </p:nvSpPr>
        <p:spPr>
          <a:xfrm rot="16514274">
            <a:off x="2238604" y="-3058167"/>
            <a:ext cx="7730999" cy="12764109"/>
          </a:xfrm>
          <a:custGeom>
            <a:avLst/>
            <a:gdLst>
              <a:gd name="connsiteX0" fmla="*/ 6618255 w 7730999"/>
              <a:gd name="connsiteY0" fmla="*/ 0 h 12764109"/>
              <a:gd name="connsiteX1" fmla="*/ 7730999 w 7730999"/>
              <a:gd name="connsiteY1" fmla="*/ 12138034 h 12764109"/>
              <a:gd name="connsiteX2" fmla="*/ 901637 w 7730999"/>
              <a:gd name="connsiteY2" fmla="*/ 12764109 h 12764109"/>
              <a:gd name="connsiteX3" fmla="*/ 151094 w 7730999"/>
              <a:gd name="connsiteY3" fmla="*/ 4577034 h 12764109"/>
              <a:gd name="connsiteX4" fmla="*/ 151093 w 7730999"/>
              <a:gd name="connsiteY4" fmla="*/ 4577034 h 12764109"/>
              <a:gd name="connsiteX5" fmla="*/ 0 w 7730999"/>
              <a:gd name="connsiteY5" fmla="*/ 2928879 h 12764109"/>
              <a:gd name="connsiteX6" fmla="*/ 5515643 w 7730999"/>
              <a:gd name="connsiteY6" fmla="*/ 101081 h 12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0999" h="12764109">
                <a:moveTo>
                  <a:pt x="6618255" y="0"/>
                </a:moveTo>
                <a:lnTo>
                  <a:pt x="7730999" y="12138034"/>
                </a:lnTo>
                <a:lnTo>
                  <a:pt x="901637" y="12764109"/>
                </a:lnTo>
                <a:lnTo>
                  <a:pt x="151094" y="4577034"/>
                </a:lnTo>
                <a:lnTo>
                  <a:pt x="151093" y="4577034"/>
                </a:lnTo>
                <a:lnTo>
                  <a:pt x="0" y="2928879"/>
                </a:lnTo>
                <a:lnTo>
                  <a:pt x="5515643" y="1010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83CD57-708C-4AF8-91CB-8DBBA69A8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6837" y="180658"/>
            <a:ext cx="5429251" cy="779144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Country Name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46B17-D79E-4920-82E2-47130B25C753}"/>
              </a:ext>
            </a:extLst>
          </p:cNvPr>
          <p:cNvSpPr txBox="1"/>
          <p:nvPr userDrawn="1"/>
        </p:nvSpPr>
        <p:spPr>
          <a:xfrm>
            <a:off x="9098280" y="6969760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World map designed by "Designed by Layerace / Freepik"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7825AF0-57A6-4334-9694-A8CB26C00D3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46838" y="2960688"/>
            <a:ext cx="5429250" cy="3633787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B6D7F-126E-4F14-9E2E-8FB3EC192B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6837" y="1234440"/>
            <a:ext cx="5429251" cy="14516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nl-NL" dirty="0"/>
              <a:t>Chart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3657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untry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BEB961-DBD4-4070-8E99-224497C2DD31}"/>
              </a:ext>
            </a:extLst>
          </p:cNvPr>
          <p:cNvSpPr/>
          <p:nvPr userDrawn="1"/>
        </p:nvSpPr>
        <p:spPr>
          <a:xfrm rot="16514274">
            <a:off x="2238604" y="-3058167"/>
            <a:ext cx="7730999" cy="12764109"/>
          </a:xfrm>
          <a:custGeom>
            <a:avLst/>
            <a:gdLst>
              <a:gd name="connsiteX0" fmla="*/ 6618255 w 7730999"/>
              <a:gd name="connsiteY0" fmla="*/ 0 h 12764109"/>
              <a:gd name="connsiteX1" fmla="*/ 7730999 w 7730999"/>
              <a:gd name="connsiteY1" fmla="*/ 12138034 h 12764109"/>
              <a:gd name="connsiteX2" fmla="*/ 901637 w 7730999"/>
              <a:gd name="connsiteY2" fmla="*/ 12764109 h 12764109"/>
              <a:gd name="connsiteX3" fmla="*/ 151094 w 7730999"/>
              <a:gd name="connsiteY3" fmla="*/ 4577034 h 12764109"/>
              <a:gd name="connsiteX4" fmla="*/ 151093 w 7730999"/>
              <a:gd name="connsiteY4" fmla="*/ 4577034 h 12764109"/>
              <a:gd name="connsiteX5" fmla="*/ 0 w 7730999"/>
              <a:gd name="connsiteY5" fmla="*/ 2928879 h 12764109"/>
              <a:gd name="connsiteX6" fmla="*/ 5515643 w 7730999"/>
              <a:gd name="connsiteY6" fmla="*/ 101081 h 12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0999" h="12764109">
                <a:moveTo>
                  <a:pt x="6618255" y="0"/>
                </a:moveTo>
                <a:lnTo>
                  <a:pt x="7730999" y="12138034"/>
                </a:lnTo>
                <a:lnTo>
                  <a:pt x="901637" y="12764109"/>
                </a:lnTo>
                <a:lnTo>
                  <a:pt x="151094" y="4577034"/>
                </a:lnTo>
                <a:lnTo>
                  <a:pt x="151093" y="4577034"/>
                </a:lnTo>
                <a:lnTo>
                  <a:pt x="0" y="2928879"/>
                </a:lnTo>
                <a:lnTo>
                  <a:pt x="5515643" y="1010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7CFE1-4DAB-4D25-A246-7DAB4CE2E738}"/>
              </a:ext>
            </a:extLst>
          </p:cNvPr>
          <p:cNvSpPr txBox="1"/>
          <p:nvPr userDrawn="1"/>
        </p:nvSpPr>
        <p:spPr>
          <a:xfrm>
            <a:off x="9060180" y="6969760"/>
            <a:ext cx="3223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World map designed by "Designed by Layerace / Freepik"</a:t>
            </a:r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B26B0C2E-4D0B-49C3-A9A7-7ECCFD1D5F5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46838" y="2960688"/>
            <a:ext cx="5429250" cy="3633787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6B10BE2-7BCD-4CF1-95D8-76487C3601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6837" y="180658"/>
            <a:ext cx="5429251" cy="779144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Country Name</a:t>
            </a:r>
            <a:endParaRPr lang="nl-N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9552D7-22DB-43A3-A19A-7017985A1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6837" y="1234440"/>
            <a:ext cx="5429251" cy="14516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nl-NL" dirty="0"/>
              <a:t>Chart Description</a:t>
            </a:r>
          </a:p>
        </p:txBody>
      </p:sp>
    </p:spTree>
    <p:extLst>
      <p:ext uri="{BB962C8B-B14F-4D97-AF65-F5344CB8AC3E}">
        <p14:creationId xmlns:p14="http://schemas.microsoft.com/office/powerpoint/2010/main" val="86513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3DEB5E-72B0-4B4F-8324-830C4FDDD78D}"/>
              </a:ext>
            </a:extLst>
          </p:cNvPr>
          <p:cNvSpPr/>
          <p:nvPr userDrawn="1"/>
        </p:nvSpPr>
        <p:spPr>
          <a:xfrm rot="10800000">
            <a:off x="9925952" y="-1"/>
            <a:ext cx="2450299" cy="2018800"/>
          </a:xfrm>
          <a:custGeom>
            <a:avLst/>
            <a:gdLst>
              <a:gd name="connsiteX0" fmla="*/ 2450299 w 2450299"/>
              <a:gd name="connsiteY0" fmla="*/ 2018800 h 2018800"/>
              <a:gd name="connsiteX1" fmla="*/ 0 w 2450299"/>
              <a:gd name="connsiteY1" fmla="*/ 2018800 h 2018800"/>
              <a:gd name="connsiteX2" fmla="*/ 0 w 2450299"/>
              <a:gd name="connsiteY2" fmla="*/ 2018800 h 2018800"/>
              <a:gd name="connsiteX3" fmla="*/ 184251 w 2450299"/>
              <a:gd name="connsiteY3" fmla="*/ 2018800 h 2018800"/>
              <a:gd name="connsiteX4" fmla="*/ 184251 w 2450299"/>
              <a:gd name="connsiteY4" fmla="*/ 1715191 h 2018800"/>
              <a:gd name="connsiteX5" fmla="*/ 1225150 w 2450299"/>
              <a:gd name="connsiteY5" fmla="*/ 0 h 20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299" h="2018800">
                <a:moveTo>
                  <a:pt x="2450299" y="2018800"/>
                </a:moveTo>
                <a:lnTo>
                  <a:pt x="0" y="2018800"/>
                </a:lnTo>
                <a:lnTo>
                  <a:pt x="0" y="2018800"/>
                </a:lnTo>
                <a:lnTo>
                  <a:pt x="184251" y="2018800"/>
                </a:lnTo>
                <a:lnTo>
                  <a:pt x="184251" y="1715191"/>
                </a:lnTo>
                <a:lnTo>
                  <a:pt x="1225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57D7CB-12FE-44DA-90CA-10EF1A0BE9E5}"/>
              </a:ext>
            </a:extLst>
          </p:cNvPr>
          <p:cNvSpPr/>
          <p:nvPr userDrawn="1"/>
        </p:nvSpPr>
        <p:spPr>
          <a:xfrm>
            <a:off x="1915551" y="2079849"/>
            <a:ext cx="5799435" cy="4778151"/>
          </a:xfrm>
          <a:custGeom>
            <a:avLst/>
            <a:gdLst>
              <a:gd name="connsiteX0" fmla="*/ 2899718 w 5799435"/>
              <a:gd name="connsiteY0" fmla="*/ 0 h 4778151"/>
              <a:gd name="connsiteX1" fmla="*/ 5799435 w 5799435"/>
              <a:gd name="connsiteY1" fmla="*/ 4778151 h 4778151"/>
              <a:gd name="connsiteX2" fmla="*/ 0 w 5799435"/>
              <a:gd name="connsiteY2" fmla="*/ 4778151 h 47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9435" h="4778151">
                <a:moveTo>
                  <a:pt x="2899718" y="0"/>
                </a:moveTo>
                <a:lnTo>
                  <a:pt x="5799435" y="4778151"/>
                </a:lnTo>
                <a:lnTo>
                  <a:pt x="0" y="4778151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A2D60FB-6B13-4CE6-85F4-2BEED5000ACA}"/>
              </a:ext>
            </a:extLst>
          </p:cNvPr>
          <p:cNvSpPr/>
          <p:nvPr userDrawn="1"/>
        </p:nvSpPr>
        <p:spPr>
          <a:xfrm rot="10800000">
            <a:off x="4815268" y="3170866"/>
            <a:ext cx="2390775" cy="1969758"/>
          </a:xfrm>
          <a:prstGeom prst="triangl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D0D5E8-BA9C-4008-A9E3-E444E9646BED}"/>
              </a:ext>
            </a:extLst>
          </p:cNvPr>
          <p:cNvSpPr/>
          <p:nvPr userDrawn="1"/>
        </p:nvSpPr>
        <p:spPr>
          <a:xfrm>
            <a:off x="1603818" y="5551174"/>
            <a:ext cx="1077469" cy="887726"/>
          </a:xfrm>
          <a:custGeom>
            <a:avLst/>
            <a:gdLst>
              <a:gd name="connsiteX0" fmla="*/ 538735 w 1077469"/>
              <a:gd name="connsiteY0" fmla="*/ 0 h 887726"/>
              <a:gd name="connsiteX1" fmla="*/ 1077469 w 1077469"/>
              <a:gd name="connsiteY1" fmla="*/ 887726 h 887726"/>
              <a:gd name="connsiteX2" fmla="*/ 0 w 1077469"/>
              <a:gd name="connsiteY2" fmla="*/ 887726 h 8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469" h="887726">
                <a:moveTo>
                  <a:pt x="538735" y="0"/>
                </a:moveTo>
                <a:lnTo>
                  <a:pt x="1077469" y="887726"/>
                </a:lnTo>
                <a:lnTo>
                  <a:pt x="0" y="8877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61A7D7-D85B-48C9-B643-8494FE94A8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5900" y="3505200"/>
            <a:ext cx="6515100" cy="2933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Montserrat" panose="00000500000000000000" pitchFamily="50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5CC1F-AE30-400B-8677-37EE2BED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0650" cy="2073275"/>
          </a:xfrm>
        </p:spPr>
        <p:txBody>
          <a:bodyPr>
            <a:normAutofit/>
          </a:bodyPr>
          <a:lstStyle>
            <a:lvl1pPr algn="l">
              <a:defRPr sz="5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en-US" dirty="0"/>
              <a:t>Slide Title</a:t>
            </a:r>
            <a:endParaRPr lang="nl-NL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A21ADBE-9AAC-45E2-BDFB-1EAC2DEB04D4}"/>
              </a:ext>
            </a:extLst>
          </p:cNvPr>
          <p:cNvSpPr/>
          <p:nvPr userDrawn="1"/>
        </p:nvSpPr>
        <p:spPr>
          <a:xfrm>
            <a:off x="8687841" y="102676"/>
            <a:ext cx="2272260" cy="1872114"/>
          </a:xfrm>
          <a:prstGeom prst="triangl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7417720-C692-4D12-9B85-5CF9000417FA}"/>
              </a:ext>
            </a:extLst>
          </p:cNvPr>
          <p:cNvSpPr/>
          <p:nvPr userDrawn="1"/>
        </p:nvSpPr>
        <p:spPr>
          <a:xfrm rot="10800000">
            <a:off x="8299935" y="263016"/>
            <a:ext cx="3048073" cy="25113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2F8458D-6118-450E-B562-C50041043151}"/>
              </a:ext>
            </a:extLst>
          </p:cNvPr>
          <p:cNvSpPr/>
          <p:nvPr userDrawn="1"/>
        </p:nvSpPr>
        <p:spPr>
          <a:xfrm rot="10800000" flipH="1">
            <a:off x="9823971" y="2079850"/>
            <a:ext cx="715393" cy="58941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26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3DEB5E-72B0-4B4F-8324-830C4FDDD78D}"/>
              </a:ext>
            </a:extLst>
          </p:cNvPr>
          <p:cNvSpPr/>
          <p:nvPr userDrawn="1"/>
        </p:nvSpPr>
        <p:spPr>
          <a:xfrm rot="10800000">
            <a:off x="9925952" y="-1"/>
            <a:ext cx="2450299" cy="2018800"/>
          </a:xfrm>
          <a:custGeom>
            <a:avLst/>
            <a:gdLst>
              <a:gd name="connsiteX0" fmla="*/ 2450299 w 2450299"/>
              <a:gd name="connsiteY0" fmla="*/ 2018800 h 2018800"/>
              <a:gd name="connsiteX1" fmla="*/ 0 w 2450299"/>
              <a:gd name="connsiteY1" fmla="*/ 2018800 h 2018800"/>
              <a:gd name="connsiteX2" fmla="*/ 0 w 2450299"/>
              <a:gd name="connsiteY2" fmla="*/ 2018800 h 2018800"/>
              <a:gd name="connsiteX3" fmla="*/ 184251 w 2450299"/>
              <a:gd name="connsiteY3" fmla="*/ 2018800 h 2018800"/>
              <a:gd name="connsiteX4" fmla="*/ 184251 w 2450299"/>
              <a:gd name="connsiteY4" fmla="*/ 1715191 h 2018800"/>
              <a:gd name="connsiteX5" fmla="*/ 1225150 w 2450299"/>
              <a:gd name="connsiteY5" fmla="*/ 0 h 20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299" h="2018800">
                <a:moveTo>
                  <a:pt x="2450299" y="2018800"/>
                </a:moveTo>
                <a:lnTo>
                  <a:pt x="0" y="2018800"/>
                </a:lnTo>
                <a:lnTo>
                  <a:pt x="0" y="2018800"/>
                </a:lnTo>
                <a:lnTo>
                  <a:pt x="184251" y="2018800"/>
                </a:lnTo>
                <a:lnTo>
                  <a:pt x="184251" y="1715191"/>
                </a:lnTo>
                <a:lnTo>
                  <a:pt x="1225150" y="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57D7CB-12FE-44DA-90CA-10EF1A0BE9E5}"/>
              </a:ext>
            </a:extLst>
          </p:cNvPr>
          <p:cNvSpPr/>
          <p:nvPr userDrawn="1"/>
        </p:nvSpPr>
        <p:spPr>
          <a:xfrm>
            <a:off x="1915551" y="2079849"/>
            <a:ext cx="5799435" cy="4778151"/>
          </a:xfrm>
          <a:custGeom>
            <a:avLst/>
            <a:gdLst>
              <a:gd name="connsiteX0" fmla="*/ 2899718 w 5799435"/>
              <a:gd name="connsiteY0" fmla="*/ 0 h 4778151"/>
              <a:gd name="connsiteX1" fmla="*/ 5799435 w 5799435"/>
              <a:gd name="connsiteY1" fmla="*/ 4778151 h 4778151"/>
              <a:gd name="connsiteX2" fmla="*/ 0 w 5799435"/>
              <a:gd name="connsiteY2" fmla="*/ 4778151 h 47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9435" h="4778151">
                <a:moveTo>
                  <a:pt x="2899718" y="0"/>
                </a:moveTo>
                <a:lnTo>
                  <a:pt x="5799435" y="4778151"/>
                </a:lnTo>
                <a:lnTo>
                  <a:pt x="0" y="4778151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A2D60FB-6B13-4CE6-85F4-2BEED5000ACA}"/>
              </a:ext>
            </a:extLst>
          </p:cNvPr>
          <p:cNvSpPr/>
          <p:nvPr userDrawn="1"/>
        </p:nvSpPr>
        <p:spPr>
          <a:xfrm rot="10800000">
            <a:off x="4815268" y="3170866"/>
            <a:ext cx="2390775" cy="1969758"/>
          </a:xfrm>
          <a:prstGeom prst="triangl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D0D5E8-BA9C-4008-A9E3-E444E9646BED}"/>
              </a:ext>
            </a:extLst>
          </p:cNvPr>
          <p:cNvSpPr/>
          <p:nvPr userDrawn="1"/>
        </p:nvSpPr>
        <p:spPr>
          <a:xfrm>
            <a:off x="1603818" y="5551174"/>
            <a:ext cx="1077469" cy="887726"/>
          </a:xfrm>
          <a:custGeom>
            <a:avLst/>
            <a:gdLst>
              <a:gd name="connsiteX0" fmla="*/ 538735 w 1077469"/>
              <a:gd name="connsiteY0" fmla="*/ 0 h 887726"/>
              <a:gd name="connsiteX1" fmla="*/ 1077469 w 1077469"/>
              <a:gd name="connsiteY1" fmla="*/ 887726 h 887726"/>
              <a:gd name="connsiteX2" fmla="*/ 0 w 1077469"/>
              <a:gd name="connsiteY2" fmla="*/ 887726 h 8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469" h="887726">
                <a:moveTo>
                  <a:pt x="538735" y="0"/>
                </a:moveTo>
                <a:lnTo>
                  <a:pt x="1077469" y="887726"/>
                </a:lnTo>
                <a:lnTo>
                  <a:pt x="0" y="8877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61A7D7-D85B-48C9-B643-8494FE94A8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5900" y="3505200"/>
            <a:ext cx="6515100" cy="2933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Montserrat" panose="00000500000000000000" pitchFamily="50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5CC1F-AE30-400B-8677-37EE2BED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0650" cy="2073275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en-US" dirty="0"/>
              <a:t>Slide Title</a:t>
            </a:r>
            <a:endParaRPr lang="nl-NL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A21ADBE-9AAC-45E2-BDFB-1EAC2DEB04D4}"/>
              </a:ext>
            </a:extLst>
          </p:cNvPr>
          <p:cNvSpPr/>
          <p:nvPr userDrawn="1"/>
        </p:nvSpPr>
        <p:spPr>
          <a:xfrm>
            <a:off x="8687841" y="102676"/>
            <a:ext cx="2272260" cy="1872114"/>
          </a:xfrm>
          <a:prstGeom prst="triangl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7417720-C692-4D12-9B85-5CF9000417FA}"/>
              </a:ext>
            </a:extLst>
          </p:cNvPr>
          <p:cNvSpPr/>
          <p:nvPr userDrawn="1"/>
        </p:nvSpPr>
        <p:spPr>
          <a:xfrm rot="10800000">
            <a:off x="8299935" y="263016"/>
            <a:ext cx="3048073" cy="25113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2F8458D-6118-450E-B562-C50041043151}"/>
              </a:ext>
            </a:extLst>
          </p:cNvPr>
          <p:cNvSpPr/>
          <p:nvPr userDrawn="1"/>
        </p:nvSpPr>
        <p:spPr>
          <a:xfrm rot="10800000" flipH="1">
            <a:off x="9823971" y="2079850"/>
            <a:ext cx="715393" cy="58941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4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4BB755A-4B7F-4A38-BAF7-EA3584655F9E}"/>
              </a:ext>
            </a:extLst>
          </p:cNvPr>
          <p:cNvSpPr/>
          <p:nvPr userDrawn="1"/>
        </p:nvSpPr>
        <p:spPr>
          <a:xfrm rot="10800000">
            <a:off x="6889670" y="1351830"/>
            <a:ext cx="1708343" cy="147271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96760EA-123F-4AFB-B9E0-BFE3D0AFCBF0}"/>
              </a:ext>
            </a:extLst>
          </p:cNvPr>
          <p:cNvSpPr/>
          <p:nvPr userDrawn="1"/>
        </p:nvSpPr>
        <p:spPr>
          <a:xfrm rot="10800000">
            <a:off x="10025041" y="2127456"/>
            <a:ext cx="1930569" cy="16642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59FB439-E75B-4C10-9074-630E046E3E8B}"/>
              </a:ext>
            </a:extLst>
          </p:cNvPr>
          <p:cNvSpPr/>
          <p:nvPr userDrawn="1"/>
        </p:nvSpPr>
        <p:spPr>
          <a:xfrm rot="10800000">
            <a:off x="2187334" y="4929416"/>
            <a:ext cx="1708343" cy="1472710"/>
          </a:xfrm>
          <a:prstGeom prst="triangl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F162F26-BE30-4EF5-9C1A-E22922FC052D}"/>
              </a:ext>
            </a:extLst>
          </p:cNvPr>
          <p:cNvSpPr/>
          <p:nvPr userDrawn="1"/>
        </p:nvSpPr>
        <p:spPr>
          <a:xfrm>
            <a:off x="7071108" y="3534503"/>
            <a:ext cx="3092875" cy="266627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A71E3C6-0C95-486A-AA0D-01B5F57BEF63}"/>
              </a:ext>
            </a:extLst>
          </p:cNvPr>
          <p:cNvSpPr/>
          <p:nvPr userDrawn="1"/>
        </p:nvSpPr>
        <p:spPr>
          <a:xfrm rot="10800000">
            <a:off x="2877625" y="200017"/>
            <a:ext cx="2402282" cy="20709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B508EB5-56F4-4A11-94CF-2899DB426E36}"/>
              </a:ext>
            </a:extLst>
          </p:cNvPr>
          <p:cNvSpPr/>
          <p:nvPr userDrawn="1"/>
        </p:nvSpPr>
        <p:spPr>
          <a:xfrm>
            <a:off x="4107312" y="1176436"/>
            <a:ext cx="824991" cy="711199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7718071-C914-4119-B64F-B9016E81BD13}"/>
              </a:ext>
            </a:extLst>
          </p:cNvPr>
          <p:cNvSpPr/>
          <p:nvPr userDrawn="1"/>
        </p:nvSpPr>
        <p:spPr>
          <a:xfrm rot="10800000">
            <a:off x="7703758" y="4061755"/>
            <a:ext cx="824991" cy="711199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4D3EC69-A287-40C5-BD26-4508F62D1FC4}"/>
              </a:ext>
            </a:extLst>
          </p:cNvPr>
          <p:cNvSpPr/>
          <p:nvPr userDrawn="1"/>
        </p:nvSpPr>
        <p:spPr>
          <a:xfrm rot="10800000">
            <a:off x="3121221" y="116917"/>
            <a:ext cx="1708343" cy="1472710"/>
          </a:xfrm>
          <a:prstGeom prst="triangl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E6C09B6-FFC2-4FF6-A48A-3EFDF5712805}"/>
              </a:ext>
            </a:extLst>
          </p:cNvPr>
          <p:cNvSpPr/>
          <p:nvPr userDrawn="1"/>
        </p:nvSpPr>
        <p:spPr>
          <a:xfrm rot="10800000">
            <a:off x="7396752" y="3791740"/>
            <a:ext cx="1708343" cy="147271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4258B5C-56BB-4081-8853-4AA5F4A53F4F}"/>
              </a:ext>
            </a:extLst>
          </p:cNvPr>
          <p:cNvSpPr/>
          <p:nvPr userDrawn="1"/>
        </p:nvSpPr>
        <p:spPr>
          <a:xfrm>
            <a:off x="6989472" y="131986"/>
            <a:ext cx="2440076" cy="21035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E4A32A2-1603-47B8-9D89-7E0F7691D769}"/>
              </a:ext>
            </a:extLst>
          </p:cNvPr>
          <p:cNvSpPr/>
          <p:nvPr userDrawn="1"/>
        </p:nvSpPr>
        <p:spPr>
          <a:xfrm rot="10800000">
            <a:off x="7952337" y="1802256"/>
            <a:ext cx="824991" cy="711199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03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4BB755A-4B7F-4A38-BAF7-EA3584655F9E}"/>
              </a:ext>
            </a:extLst>
          </p:cNvPr>
          <p:cNvSpPr/>
          <p:nvPr userDrawn="1"/>
        </p:nvSpPr>
        <p:spPr>
          <a:xfrm rot="10800000">
            <a:off x="6889670" y="1351830"/>
            <a:ext cx="1708343" cy="1472710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96760EA-123F-4AFB-B9E0-BFE3D0AFCBF0}"/>
              </a:ext>
            </a:extLst>
          </p:cNvPr>
          <p:cNvSpPr/>
          <p:nvPr userDrawn="1"/>
        </p:nvSpPr>
        <p:spPr>
          <a:xfrm rot="10800000">
            <a:off x="10025041" y="2127456"/>
            <a:ext cx="1930569" cy="166428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59FB439-E75B-4C10-9074-630E046E3E8B}"/>
              </a:ext>
            </a:extLst>
          </p:cNvPr>
          <p:cNvSpPr/>
          <p:nvPr userDrawn="1"/>
        </p:nvSpPr>
        <p:spPr>
          <a:xfrm rot="10800000">
            <a:off x="2187334" y="4929416"/>
            <a:ext cx="1708343" cy="147271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F162F26-BE30-4EF5-9C1A-E22922FC052D}"/>
              </a:ext>
            </a:extLst>
          </p:cNvPr>
          <p:cNvSpPr/>
          <p:nvPr userDrawn="1"/>
        </p:nvSpPr>
        <p:spPr>
          <a:xfrm>
            <a:off x="7071108" y="3534503"/>
            <a:ext cx="3092875" cy="266627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A71E3C6-0C95-486A-AA0D-01B5F57BEF63}"/>
              </a:ext>
            </a:extLst>
          </p:cNvPr>
          <p:cNvSpPr/>
          <p:nvPr userDrawn="1"/>
        </p:nvSpPr>
        <p:spPr>
          <a:xfrm rot="10800000">
            <a:off x="2877625" y="200017"/>
            <a:ext cx="2402282" cy="20709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B508EB5-56F4-4A11-94CF-2899DB426E36}"/>
              </a:ext>
            </a:extLst>
          </p:cNvPr>
          <p:cNvSpPr/>
          <p:nvPr userDrawn="1"/>
        </p:nvSpPr>
        <p:spPr>
          <a:xfrm>
            <a:off x="4107312" y="1176436"/>
            <a:ext cx="824991" cy="71119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7718071-C914-4119-B64F-B9016E81BD13}"/>
              </a:ext>
            </a:extLst>
          </p:cNvPr>
          <p:cNvSpPr/>
          <p:nvPr userDrawn="1"/>
        </p:nvSpPr>
        <p:spPr>
          <a:xfrm rot="10800000">
            <a:off x="7703758" y="4061755"/>
            <a:ext cx="824991" cy="71119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4D3EC69-A287-40C5-BD26-4508F62D1FC4}"/>
              </a:ext>
            </a:extLst>
          </p:cNvPr>
          <p:cNvSpPr/>
          <p:nvPr userDrawn="1"/>
        </p:nvSpPr>
        <p:spPr>
          <a:xfrm rot="10800000">
            <a:off x="3121221" y="116917"/>
            <a:ext cx="1708343" cy="147271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E6C09B6-FFC2-4FF6-A48A-3EFDF5712805}"/>
              </a:ext>
            </a:extLst>
          </p:cNvPr>
          <p:cNvSpPr/>
          <p:nvPr userDrawn="1"/>
        </p:nvSpPr>
        <p:spPr>
          <a:xfrm rot="10800000">
            <a:off x="7396752" y="3791740"/>
            <a:ext cx="1708343" cy="147271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1A9FD18-5DED-43BA-BF42-37E71E751B96}"/>
              </a:ext>
            </a:extLst>
          </p:cNvPr>
          <p:cNvSpPr/>
          <p:nvPr userDrawn="1"/>
        </p:nvSpPr>
        <p:spPr>
          <a:xfrm>
            <a:off x="169661" y="3860892"/>
            <a:ext cx="1708343" cy="1472710"/>
          </a:xfrm>
          <a:prstGeom prst="triangl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4258B5C-56BB-4081-8853-4AA5F4A53F4F}"/>
              </a:ext>
            </a:extLst>
          </p:cNvPr>
          <p:cNvSpPr/>
          <p:nvPr userDrawn="1"/>
        </p:nvSpPr>
        <p:spPr>
          <a:xfrm>
            <a:off x="6989472" y="131986"/>
            <a:ext cx="2440076" cy="2103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E4A32A2-1603-47B8-9D89-7E0F7691D769}"/>
              </a:ext>
            </a:extLst>
          </p:cNvPr>
          <p:cNvSpPr/>
          <p:nvPr userDrawn="1"/>
        </p:nvSpPr>
        <p:spPr>
          <a:xfrm rot="10800000">
            <a:off x="7952337" y="1802256"/>
            <a:ext cx="824991" cy="71119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D088A0-1965-4F79-9ECC-EFB9F356C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7153" y="207264"/>
            <a:ext cx="3316942" cy="572666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16D8F6A-5822-4974-BAC1-0A3FB27EBF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7370" y="2103120"/>
            <a:ext cx="4276725" cy="1876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Tekst box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5109855-DE18-46BA-8E7A-5EAF0B0712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7369" y="4383563"/>
            <a:ext cx="4276725" cy="1876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nl-NL" dirty="0"/>
              <a:t>Tekst box</a:t>
            </a:r>
          </a:p>
        </p:txBody>
      </p:sp>
    </p:spTree>
    <p:extLst>
      <p:ext uri="{BB962C8B-B14F-4D97-AF65-F5344CB8AC3E}">
        <p14:creationId xmlns:p14="http://schemas.microsoft.com/office/powerpoint/2010/main" val="618332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nes Mockup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isoscele 6">
            <a:extLst>
              <a:ext uri="{FF2B5EF4-FFF2-40B4-BE49-F238E27FC236}">
                <a16:creationId xmlns:a16="http://schemas.microsoft.com/office/drawing/2014/main" id="{69A8F8AB-1E19-40B3-A92D-0187AB293394}"/>
              </a:ext>
            </a:extLst>
          </p:cNvPr>
          <p:cNvSpPr/>
          <p:nvPr userDrawn="1"/>
        </p:nvSpPr>
        <p:spPr>
          <a:xfrm rot="10041531">
            <a:off x="1331035" y="1418428"/>
            <a:ext cx="2722732" cy="4852161"/>
          </a:xfrm>
          <a:prstGeom prst="triangle">
            <a:avLst>
              <a:gd name="adj" fmla="val 727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7">
            <a:extLst>
              <a:ext uri="{FF2B5EF4-FFF2-40B4-BE49-F238E27FC236}">
                <a16:creationId xmlns:a16="http://schemas.microsoft.com/office/drawing/2014/main" id="{5F325328-866D-45F0-A97E-1BDCD8A1D6A4}"/>
              </a:ext>
            </a:extLst>
          </p:cNvPr>
          <p:cNvSpPr/>
          <p:nvPr userDrawn="1"/>
        </p:nvSpPr>
        <p:spPr>
          <a:xfrm rot="10041531">
            <a:off x="5006680" y="1418428"/>
            <a:ext cx="2722732" cy="4852161"/>
          </a:xfrm>
          <a:prstGeom prst="triangle">
            <a:avLst>
              <a:gd name="adj" fmla="val 727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3">
            <a:extLst>
              <a:ext uri="{FF2B5EF4-FFF2-40B4-BE49-F238E27FC236}">
                <a16:creationId xmlns:a16="http://schemas.microsoft.com/office/drawing/2014/main" id="{7B36B804-8A21-4533-8E69-5F445C4126A6}"/>
              </a:ext>
            </a:extLst>
          </p:cNvPr>
          <p:cNvSpPr/>
          <p:nvPr userDrawn="1"/>
        </p:nvSpPr>
        <p:spPr>
          <a:xfrm>
            <a:off x="606425" y="1162050"/>
            <a:ext cx="2257425" cy="1822450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https://mockuphone.com/static/images/devices/apple-iphone6plus-gold-portrait.png">
            <a:extLst>
              <a:ext uri="{FF2B5EF4-FFF2-40B4-BE49-F238E27FC236}">
                <a16:creationId xmlns:a16="http://schemas.microsoft.com/office/drawing/2014/main" id="{E7FB2320-7BE1-47E1-84AB-6C29EE15A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942" r="22401"/>
          <a:stretch>
            <a:fillRect/>
          </a:stretch>
        </p:blipFill>
        <p:spPr bwMode="auto">
          <a:xfrm>
            <a:off x="1125584" y="998920"/>
            <a:ext cx="2798011" cy="5027197"/>
          </a:xfrm>
          <a:prstGeom prst="rect">
            <a:avLst/>
          </a:prstGeom>
          <a:noFill/>
        </p:spPr>
      </p:pic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C6CF8955-8949-4474-AA68-1B838BCFFBB3}"/>
              </a:ext>
            </a:extLst>
          </p:cNvPr>
          <p:cNvSpPr/>
          <p:nvPr userDrawn="1"/>
        </p:nvSpPr>
        <p:spPr>
          <a:xfrm>
            <a:off x="606425" y="1158875"/>
            <a:ext cx="2257425" cy="847725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DDF583-6AE6-4743-84D8-2EAAE298FE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4800" y="1797050"/>
            <a:ext cx="1924050" cy="3409950"/>
          </a:xfrm>
        </p:spPr>
        <p:txBody>
          <a:bodyPr/>
          <a:lstStyle/>
          <a:p>
            <a:endParaRPr lang="nl-NL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17B356B-3B56-40A8-B9E9-8A4D03036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95900" y="1885950"/>
            <a:ext cx="1879600" cy="3321050"/>
          </a:xfr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3CEE90F-FD94-4F89-A9EA-17E58D267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833" y="130997"/>
            <a:ext cx="7529512" cy="652774"/>
          </a:xfrm>
        </p:spPr>
        <p:txBody>
          <a:bodyPr>
            <a:noAutofit/>
          </a:bodyPr>
          <a:lstStyle>
            <a:lvl1pPr marL="0" indent="0">
              <a:buNone/>
              <a:defRPr sz="4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Phone Mockup Slide</a:t>
            </a:r>
          </a:p>
        </p:txBody>
      </p:sp>
      <p:sp>
        <p:nvSpPr>
          <p:cNvPr id="23" name="Figura a mano libera 13">
            <a:extLst>
              <a:ext uri="{FF2B5EF4-FFF2-40B4-BE49-F238E27FC236}">
                <a16:creationId xmlns:a16="http://schemas.microsoft.com/office/drawing/2014/main" id="{B7B7D5A9-2148-48DF-9BAB-CC80E91D244B}"/>
              </a:ext>
            </a:extLst>
          </p:cNvPr>
          <p:cNvSpPr/>
          <p:nvPr userDrawn="1"/>
        </p:nvSpPr>
        <p:spPr>
          <a:xfrm>
            <a:off x="4273250" y="1095375"/>
            <a:ext cx="2257425" cy="1822450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https://mockuphone.com/static/images/devices/apple-iphone7-jetblack-portrait.png">
            <a:extLst>
              <a:ext uri="{FF2B5EF4-FFF2-40B4-BE49-F238E27FC236}">
                <a16:creationId xmlns:a16="http://schemas.microsoft.com/office/drawing/2014/main" id="{57942BC0-665B-4C20-AD98-448E68CB9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1D2129"/>
              </a:clrFrom>
              <a:clrTo>
                <a:srgbClr val="1D2129">
                  <a:alpha val="0"/>
                </a:srgbClr>
              </a:clrTo>
            </a:clrChange>
          </a:blip>
          <a:srcRect l="26042" t="5128" r="26458" b="6838"/>
          <a:stretch>
            <a:fillRect/>
          </a:stretch>
        </p:blipFill>
        <p:spPr bwMode="auto">
          <a:xfrm>
            <a:off x="4946245" y="1158875"/>
            <a:ext cx="2532259" cy="4680536"/>
          </a:xfrm>
          <a:prstGeom prst="rect">
            <a:avLst/>
          </a:prstGeom>
          <a:noFill/>
        </p:spPr>
      </p:pic>
      <p:sp>
        <p:nvSpPr>
          <p:cNvPr id="24" name="Figura a mano libera 12">
            <a:extLst>
              <a:ext uri="{FF2B5EF4-FFF2-40B4-BE49-F238E27FC236}">
                <a16:creationId xmlns:a16="http://schemas.microsoft.com/office/drawing/2014/main" id="{C07528E6-F73E-4459-9CB2-7F818D8F6430}"/>
              </a:ext>
            </a:extLst>
          </p:cNvPr>
          <p:cNvSpPr/>
          <p:nvPr userDrawn="1"/>
        </p:nvSpPr>
        <p:spPr>
          <a:xfrm>
            <a:off x="4273250" y="1092200"/>
            <a:ext cx="2257425" cy="847725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riangolo isoscele 6">
            <a:extLst>
              <a:ext uri="{FF2B5EF4-FFF2-40B4-BE49-F238E27FC236}">
                <a16:creationId xmlns:a16="http://schemas.microsoft.com/office/drawing/2014/main" id="{E05D76D7-0FBB-4ECC-BCC6-8967A64EE4E2}"/>
              </a:ext>
            </a:extLst>
          </p:cNvPr>
          <p:cNvSpPr/>
          <p:nvPr userDrawn="1"/>
        </p:nvSpPr>
        <p:spPr>
          <a:xfrm rot="10041531">
            <a:off x="8782452" y="1418428"/>
            <a:ext cx="2722732" cy="4852161"/>
          </a:xfrm>
          <a:prstGeom prst="triangle">
            <a:avLst>
              <a:gd name="adj" fmla="val 727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 13">
            <a:extLst>
              <a:ext uri="{FF2B5EF4-FFF2-40B4-BE49-F238E27FC236}">
                <a16:creationId xmlns:a16="http://schemas.microsoft.com/office/drawing/2014/main" id="{DB864994-3FC0-44C5-A1CC-4837BF16B8E8}"/>
              </a:ext>
            </a:extLst>
          </p:cNvPr>
          <p:cNvSpPr/>
          <p:nvPr userDrawn="1"/>
        </p:nvSpPr>
        <p:spPr>
          <a:xfrm>
            <a:off x="8057842" y="1162050"/>
            <a:ext cx="2257425" cy="1822450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Picture 2" descr="https://mockuphone.com/static/images/devices/apple-iphone6plus-gold-portrait.png">
            <a:extLst>
              <a:ext uri="{FF2B5EF4-FFF2-40B4-BE49-F238E27FC236}">
                <a16:creationId xmlns:a16="http://schemas.microsoft.com/office/drawing/2014/main" id="{AF7C506A-F762-46C4-93B7-B2DEB190F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942" r="22401"/>
          <a:stretch>
            <a:fillRect/>
          </a:stretch>
        </p:blipFill>
        <p:spPr bwMode="auto">
          <a:xfrm>
            <a:off x="8577001" y="998920"/>
            <a:ext cx="2798011" cy="5027197"/>
          </a:xfrm>
          <a:prstGeom prst="rect">
            <a:avLst/>
          </a:prstGeom>
          <a:noFill/>
        </p:spPr>
      </p:pic>
      <p:sp>
        <p:nvSpPr>
          <p:cNvPr id="30" name="Figura a mano libera 12">
            <a:extLst>
              <a:ext uri="{FF2B5EF4-FFF2-40B4-BE49-F238E27FC236}">
                <a16:creationId xmlns:a16="http://schemas.microsoft.com/office/drawing/2014/main" id="{DE97A428-1718-44C0-9429-B1EE4A0EFC02}"/>
              </a:ext>
            </a:extLst>
          </p:cNvPr>
          <p:cNvSpPr/>
          <p:nvPr userDrawn="1"/>
        </p:nvSpPr>
        <p:spPr>
          <a:xfrm>
            <a:off x="8057842" y="1158875"/>
            <a:ext cx="2257425" cy="847725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6C2BAA28-4E21-4412-8B0F-0DB5F60BEA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6217" y="1797050"/>
            <a:ext cx="1924050" cy="340995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39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249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nes Mockup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isoscele 6">
            <a:extLst>
              <a:ext uri="{FF2B5EF4-FFF2-40B4-BE49-F238E27FC236}">
                <a16:creationId xmlns:a16="http://schemas.microsoft.com/office/drawing/2014/main" id="{69A8F8AB-1E19-40B3-A92D-0187AB293394}"/>
              </a:ext>
            </a:extLst>
          </p:cNvPr>
          <p:cNvSpPr/>
          <p:nvPr userDrawn="1"/>
        </p:nvSpPr>
        <p:spPr>
          <a:xfrm rot="10041531">
            <a:off x="1331035" y="1418428"/>
            <a:ext cx="2722732" cy="4852161"/>
          </a:xfrm>
          <a:prstGeom prst="triangle">
            <a:avLst>
              <a:gd name="adj" fmla="val 727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7">
            <a:extLst>
              <a:ext uri="{FF2B5EF4-FFF2-40B4-BE49-F238E27FC236}">
                <a16:creationId xmlns:a16="http://schemas.microsoft.com/office/drawing/2014/main" id="{5F325328-866D-45F0-A97E-1BDCD8A1D6A4}"/>
              </a:ext>
            </a:extLst>
          </p:cNvPr>
          <p:cNvSpPr/>
          <p:nvPr userDrawn="1"/>
        </p:nvSpPr>
        <p:spPr>
          <a:xfrm rot="10041531">
            <a:off x="5006680" y="1418428"/>
            <a:ext cx="2722732" cy="4852161"/>
          </a:xfrm>
          <a:prstGeom prst="triangle">
            <a:avLst>
              <a:gd name="adj" fmla="val 727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3">
            <a:extLst>
              <a:ext uri="{FF2B5EF4-FFF2-40B4-BE49-F238E27FC236}">
                <a16:creationId xmlns:a16="http://schemas.microsoft.com/office/drawing/2014/main" id="{7B36B804-8A21-4533-8E69-5F445C4126A6}"/>
              </a:ext>
            </a:extLst>
          </p:cNvPr>
          <p:cNvSpPr/>
          <p:nvPr userDrawn="1"/>
        </p:nvSpPr>
        <p:spPr>
          <a:xfrm>
            <a:off x="606425" y="1162050"/>
            <a:ext cx="2257425" cy="1822450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 descr="https://mockuphone.com/static/images/devices/apple-iphone6plus-gold-portrait.png">
            <a:extLst>
              <a:ext uri="{FF2B5EF4-FFF2-40B4-BE49-F238E27FC236}">
                <a16:creationId xmlns:a16="http://schemas.microsoft.com/office/drawing/2014/main" id="{E7FB2320-7BE1-47E1-84AB-6C29EE15A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942" r="22401"/>
          <a:stretch>
            <a:fillRect/>
          </a:stretch>
        </p:blipFill>
        <p:spPr bwMode="auto">
          <a:xfrm>
            <a:off x="1125584" y="998920"/>
            <a:ext cx="2798011" cy="5027197"/>
          </a:xfrm>
          <a:prstGeom prst="rect">
            <a:avLst/>
          </a:prstGeom>
          <a:noFill/>
        </p:spPr>
      </p:pic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C6CF8955-8949-4474-AA68-1B838BCFFBB3}"/>
              </a:ext>
            </a:extLst>
          </p:cNvPr>
          <p:cNvSpPr/>
          <p:nvPr userDrawn="1"/>
        </p:nvSpPr>
        <p:spPr>
          <a:xfrm>
            <a:off x="606425" y="1158875"/>
            <a:ext cx="2257425" cy="847725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DDF583-6AE6-4743-84D8-2EAAE298FE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4800" y="1797050"/>
            <a:ext cx="1924050" cy="3409950"/>
          </a:xfrm>
        </p:spPr>
        <p:txBody>
          <a:bodyPr/>
          <a:lstStyle/>
          <a:p>
            <a:endParaRPr lang="nl-NL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17B356B-3B56-40A8-B9E9-8A4D030364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95900" y="1885950"/>
            <a:ext cx="1879600" cy="3321050"/>
          </a:xfr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3CEE90F-FD94-4F89-A9EA-17E58D267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833" y="130997"/>
            <a:ext cx="7529512" cy="652774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Phone Mockup Slide</a:t>
            </a:r>
          </a:p>
        </p:txBody>
      </p:sp>
      <p:sp>
        <p:nvSpPr>
          <p:cNvPr id="23" name="Figura a mano libera 13">
            <a:extLst>
              <a:ext uri="{FF2B5EF4-FFF2-40B4-BE49-F238E27FC236}">
                <a16:creationId xmlns:a16="http://schemas.microsoft.com/office/drawing/2014/main" id="{B7B7D5A9-2148-48DF-9BAB-CC80E91D244B}"/>
              </a:ext>
            </a:extLst>
          </p:cNvPr>
          <p:cNvSpPr/>
          <p:nvPr userDrawn="1"/>
        </p:nvSpPr>
        <p:spPr>
          <a:xfrm>
            <a:off x="4273250" y="1095375"/>
            <a:ext cx="2257425" cy="1822450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https://mockuphone.com/static/images/devices/apple-iphone7-jetblack-portrait.png">
            <a:extLst>
              <a:ext uri="{FF2B5EF4-FFF2-40B4-BE49-F238E27FC236}">
                <a16:creationId xmlns:a16="http://schemas.microsoft.com/office/drawing/2014/main" id="{57942BC0-665B-4C20-AD98-448E68CB9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1D2129"/>
              </a:clrFrom>
              <a:clrTo>
                <a:srgbClr val="1D2129">
                  <a:alpha val="0"/>
                </a:srgbClr>
              </a:clrTo>
            </a:clrChange>
          </a:blip>
          <a:srcRect l="26042" t="5128" r="26458" b="6838"/>
          <a:stretch>
            <a:fillRect/>
          </a:stretch>
        </p:blipFill>
        <p:spPr bwMode="auto">
          <a:xfrm>
            <a:off x="4946245" y="1158875"/>
            <a:ext cx="2532259" cy="4680536"/>
          </a:xfrm>
          <a:prstGeom prst="rect">
            <a:avLst/>
          </a:prstGeom>
          <a:noFill/>
        </p:spPr>
      </p:pic>
      <p:sp>
        <p:nvSpPr>
          <p:cNvPr id="24" name="Figura a mano libera 12">
            <a:extLst>
              <a:ext uri="{FF2B5EF4-FFF2-40B4-BE49-F238E27FC236}">
                <a16:creationId xmlns:a16="http://schemas.microsoft.com/office/drawing/2014/main" id="{C07528E6-F73E-4459-9CB2-7F818D8F6430}"/>
              </a:ext>
            </a:extLst>
          </p:cNvPr>
          <p:cNvSpPr/>
          <p:nvPr userDrawn="1"/>
        </p:nvSpPr>
        <p:spPr>
          <a:xfrm>
            <a:off x="4273250" y="1092200"/>
            <a:ext cx="2257425" cy="847725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riangolo isoscele 6">
            <a:extLst>
              <a:ext uri="{FF2B5EF4-FFF2-40B4-BE49-F238E27FC236}">
                <a16:creationId xmlns:a16="http://schemas.microsoft.com/office/drawing/2014/main" id="{E05D76D7-0FBB-4ECC-BCC6-8967A64EE4E2}"/>
              </a:ext>
            </a:extLst>
          </p:cNvPr>
          <p:cNvSpPr/>
          <p:nvPr userDrawn="1"/>
        </p:nvSpPr>
        <p:spPr>
          <a:xfrm rot="10041531">
            <a:off x="8782452" y="1418428"/>
            <a:ext cx="2722732" cy="4852161"/>
          </a:xfrm>
          <a:prstGeom prst="triangle">
            <a:avLst>
              <a:gd name="adj" fmla="val 727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 13">
            <a:extLst>
              <a:ext uri="{FF2B5EF4-FFF2-40B4-BE49-F238E27FC236}">
                <a16:creationId xmlns:a16="http://schemas.microsoft.com/office/drawing/2014/main" id="{DB864994-3FC0-44C5-A1CC-4837BF16B8E8}"/>
              </a:ext>
            </a:extLst>
          </p:cNvPr>
          <p:cNvSpPr/>
          <p:nvPr userDrawn="1"/>
        </p:nvSpPr>
        <p:spPr>
          <a:xfrm>
            <a:off x="8057842" y="1162050"/>
            <a:ext cx="2257425" cy="1822450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Picture 2" descr="https://mockuphone.com/static/images/devices/apple-iphone6plus-gold-portrait.png">
            <a:extLst>
              <a:ext uri="{FF2B5EF4-FFF2-40B4-BE49-F238E27FC236}">
                <a16:creationId xmlns:a16="http://schemas.microsoft.com/office/drawing/2014/main" id="{AF7C506A-F762-46C4-93B7-B2DEB190F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942" r="22401"/>
          <a:stretch>
            <a:fillRect/>
          </a:stretch>
        </p:blipFill>
        <p:spPr bwMode="auto">
          <a:xfrm>
            <a:off x="8577001" y="998920"/>
            <a:ext cx="2798011" cy="5027197"/>
          </a:xfrm>
          <a:prstGeom prst="rect">
            <a:avLst/>
          </a:prstGeom>
          <a:noFill/>
        </p:spPr>
      </p:pic>
      <p:sp>
        <p:nvSpPr>
          <p:cNvPr id="30" name="Figura a mano libera 12">
            <a:extLst>
              <a:ext uri="{FF2B5EF4-FFF2-40B4-BE49-F238E27FC236}">
                <a16:creationId xmlns:a16="http://schemas.microsoft.com/office/drawing/2014/main" id="{DE97A428-1718-44C0-9429-B1EE4A0EFC02}"/>
              </a:ext>
            </a:extLst>
          </p:cNvPr>
          <p:cNvSpPr/>
          <p:nvPr userDrawn="1"/>
        </p:nvSpPr>
        <p:spPr>
          <a:xfrm>
            <a:off x="8057842" y="1158875"/>
            <a:ext cx="2257425" cy="847725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6C2BAA28-4E21-4412-8B0F-0DB5F60BEA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6217" y="1797050"/>
            <a:ext cx="1924050" cy="340995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970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ne Mochup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isoscele 6">
            <a:extLst>
              <a:ext uri="{FF2B5EF4-FFF2-40B4-BE49-F238E27FC236}">
                <a16:creationId xmlns:a16="http://schemas.microsoft.com/office/drawing/2014/main" id="{5B7A4CE2-F432-41E4-8101-D281BAD88EFF}"/>
              </a:ext>
            </a:extLst>
          </p:cNvPr>
          <p:cNvSpPr/>
          <p:nvPr userDrawn="1"/>
        </p:nvSpPr>
        <p:spPr>
          <a:xfrm rot="10041531">
            <a:off x="1098297" y="620689"/>
            <a:ext cx="3336103" cy="5945245"/>
          </a:xfrm>
          <a:prstGeom prst="triangle">
            <a:avLst>
              <a:gd name="adj" fmla="val 727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13">
            <a:extLst>
              <a:ext uri="{FF2B5EF4-FFF2-40B4-BE49-F238E27FC236}">
                <a16:creationId xmlns:a16="http://schemas.microsoft.com/office/drawing/2014/main" id="{42A19080-16E9-426B-8AB0-32DEE512F398}"/>
              </a:ext>
            </a:extLst>
          </p:cNvPr>
          <p:cNvSpPr/>
          <p:nvPr userDrawn="1"/>
        </p:nvSpPr>
        <p:spPr>
          <a:xfrm>
            <a:off x="365692" y="207716"/>
            <a:ext cx="3211434" cy="2592634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https://mockuphone.com/static/images/devices/apple-iphone6plus-gold-portrait.png">
            <a:extLst>
              <a:ext uri="{FF2B5EF4-FFF2-40B4-BE49-F238E27FC236}">
                <a16:creationId xmlns:a16="http://schemas.microsoft.com/office/drawing/2014/main" id="{85C48262-558B-41B6-9A5D-B2048C580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942" r="22401"/>
          <a:stretch>
            <a:fillRect/>
          </a:stretch>
        </p:blipFill>
        <p:spPr bwMode="auto">
          <a:xfrm>
            <a:off x="939799" y="203199"/>
            <a:ext cx="3530601" cy="6343444"/>
          </a:xfrm>
          <a:prstGeom prst="rect">
            <a:avLst/>
          </a:prstGeom>
          <a:noFill/>
        </p:spPr>
      </p:pic>
      <p:sp>
        <p:nvSpPr>
          <p:cNvPr id="11" name="Figura a mano libera 12">
            <a:extLst>
              <a:ext uri="{FF2B5EF4-FFF2-40B4-BE49-F238E27FC236}">
                <a16:creationId xmlns:a16="http://schemas.microsoft.com/office/drawing/2014/main" id="{C8F048FB-5F89-4675-90FB-AF6C78730D24}"/>
              </a:ext>
            </a:extLst>
          </p:cNvPr>
          <p:cNvSpPr/>
          <p:nvPr userDrawn="1"/>
        </p:nvSpPr>
        <p:spPr>
          <a:xfrm>
            <a:off x="365692" y="203199"/>
            <a:ext cx="3211434" cy="1205981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1D4C87-5829-415C-AC4F-D0BA9052BE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5625" y="327025"/>
            <a:ext cx="5726113" cy="65595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Feature 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4121CCE-9705-4DE5-9E20-FA086779F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5625" y="1256665"/>
            <a:ext cx="5726113" cy="168084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Feature Name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451CA9-933A-4B96-AB59-3527D6E8D0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8125" y="1257300"/>
            <a:ext cx="2435225" cy="42513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980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ne Mochup 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isoscele 6">
            <a:extLst>
              <a:ext uri="{FF2B5EF4-FFF2-40B4-BE49-F238E27FC236}">
                <a16:creationId xmlns:a16="http://schemas.microsoft.com/office/drawing/2014/main" id="{5B7A4CE2-F432-41E4-8101-D281BAD88EFF}"/>
              </a:ext>
            </a:extLst>
          </p:cNvPr>
          <p:cNvSpPr/>
          <p:nvPr userDrawn="1"/>
        </p:nvSpPr>
        <p:spPr>
          <a:xfrm rot="10041531">
            <a:off x="1098297" y="620689"/>
            <a:ext cx="3336103" cy="5945245"/>
          </a:xfrm>
          <a:prstGeom prst="triangle">
            <a:avLst>
              <a:gd name="adj" fmla="val 727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13">
            <a:extLst>
              <a:ext uri="{FF2B5EF4-FFF2-40B4-BE49-F238E27FC236}">
                <a16:creationId xmlns:a16="http://schemas.microsoft.com/office/drawing/2014/main" id="{42A19080-16E9-426B-8AB0-32DEE512F398}"/>
              </a:ext>
            </a:extLst>
          </p:cNvPr>
          <p:cNvSpPr/>
          <p:nvPr userDrawn="1"/>
        </p:nvSpPr>
        <p:spPr>
          <a:xfrm>
            <a:off x="365692" y="207716"/>
            <a:ext cx="3211434" cy="2592634"/>
          </a:xfrm>
          <a:custGeom>
            <a:avLst/>
            <a:gdLst>
              <a:gd name="connsiteX0" fmla="*/ 0 w 2257425"/>
              <a:gd name="connsiteY0" fmla="*/ 844550 h 1822450"/>
              <a:gd name="connsiteX1" fmla="*/ 815975 w 2257425"/>
              <a:gd name="connsiteY1" fmla="*/ 1822450 h 1822450"/>
              <a:gd name="connsiteX2" fmla="*/ 2257425 w 2257425"/>
              <a:gd name="connsiteY2" fmla="*/ 0 h 1822450"/>
              <a:gd name="connsiteX3" fmla="*/ 2257425 w 2257425"/>
              <a:gd name="connsiteY3" fmla="*/ 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5" h="1822450">
                <a:moveTo>
                  <a:pt x="0" y="844550"/>
                </a:moveTo>
                <a:lnTo>
                  <a:pt x="815975" y="1822450"/>
                </a:ln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https://mockuphone.com/static/images/devices/apple-iphone6plus-gold-portrait.png">
            <a:extLst>
              <a:ext uri="{FF2B5EF4-FFF2-40B4-BE49-F238E27FC236}">
                <a16:creationId xmlns:a16="http://schemas.microsoft.com/office/drawing/2014/main" id="{85C48262-558B-41B6-9A5D-B2048C580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1942" r="22401"/>
          <a:stretch>
            <a:fillRect/>
          </a:stretch>
        </p:blipFill>
        <p:spPr bwMode="auto">
          <a:xfrm>
            <a:off x="939799" y="203199"/>
            <a:ext cx="3530601" cy="6343444"/>
          </a:xfrm>
          <a:prstGeom prst="rect">
            <a:avLst/>
          </a:prstGeom>
          <a:noFill/>
        </p:spPr>
      </p:pic>
      <p:sp>
        <p:nvSpPr>
          <p:cNvPr id="11" name="Figura a mano libera 12">
            <a:extLst>
              <a:ext uri="{FF2B5EF4-FFF2-40B4-BE49-F238E27FC236}">
                <a16:creationId xmlns:a16="http://schemas.microsoft.com/office/drawing/2014/main" id="{C8F048FB-5F89-4675-90FB-AF6C78730D24}"/>
              </a:ext>
            </a:extLst>
          </p:cNvPr>
          <p:cNvSpPr/>
          <p:nvPr userDrawn="1"/>
        </p:nvSpPr>
        <p:spPr>
          <a:xfrm>
            <a:off x="365692" y="203199"/>
            <a:ext cx="3211434" cy="1205981"/>
          </a:xfrm>
          <a:custGeom>
            <a:avLst/>
            <a:gdLst>
              <a:gd name="connsiteX0" fmla="*/ 0 w 2257425"/>
              <a:gd name="connsiteY0" fmla="*/ 847725 h 847725"/>
              <a:gd name="connsiteX1" fmla="*/ 2257425 w 2257425"/>
              <a:gd name="connsiteY1" fmla="*/ 0 h 847725"/>
              <a:gd name="connsiteX2" fmla="*/ 2257425 w 22574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425" h="847725">
                <a:moveTo>
                  <a:pt x="0" y="847725"/>
                </a:moveTo>
                <a:lnTo>
                  <a:pt x="2257425" y="0"/>
                </a:lnTo>
                <a:lnTo>
                  <a:pt x="2257425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1D4C87-5829-415C-AC4F-D0BA9052BE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5625" y="327025"/>
            <a:ext cx="5726113" cy="65595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Feature 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4121CCE-9705-4DE5-9E20-FA086779F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5625" y="1256665"/>
            <a:ext cx="5726113" cy="168084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Feature Name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451CA9-933A-4B96-AB59-3527D6E8D0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8125" y="1257300"/>
            <a:ext cx="2435225" cy="42513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723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 Triangles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706DB92-EDD5-45F0-ADC9-7459EFE2C543}"/>
              </a:ext>
            </a:extLst>
          </p:cNvPr>
          <p:cNvSpPr/>
          <p:nvPr userDrawn="1"/>
        </p:nvSpPr>
        <p:spPr>
          <a:xfrm>
            <a:off x="5402637" y="1862598"/>
            <a:ext cx="3719558" cy="32065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6D18AFF-0033-498D-9350-267B6C109B08}"/>
              </a:ext>
            </a:extLst>
          </p:cNvPr>
          <p:cNvSpPr/>
          <p:nvPr userDrawn="1"/>
        </p:nvSpPr>
        <p:spPr>
          <a:xfrm rot="10800000">
            <a:off x="3058614" y="1862597"/>
            <a:ext cx="3719558" cy="32065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9125B6B-6D92-4450-8603-22A25A6ECD79}"/>
              </a:ext>
            </a:extLst>
          </p:cNvPr>
          <p:cNvSpPr/>
          <p:nvPr userDrawn="1"/>
        </p:nvSpPr>
        <p:spPr>
          <a:xfrm rot="10800000">
            <a:off x="7746662" y="1862597"/>
            <a:ext cx="3719558" cy="32065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AB3C2B1-A2EF-4BA5-8D68-E9E4B84625ED}"/>
              </a:ext>
            </a:extLst>
          </p:cNvPr>
          <p:cNvSpPr/>
          <p:nvPr userDrawn="1"/>
        </p:nvSpPr>
        <p:spPr>
          <a:xfrm>
            <a:off x="714589" y="1862597"/>
            <a:ext cx="3719558" cy="32065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680578-9C80-4C0C-9509-8ACC95ABDE1E}"/>
              </a:ext>
            </a:extLst>
          </p:cNvPr>
          <p:cNvSpPr/>
          <p:nvPr userDrawn="1"/>
        </p:nvSpPr>
        <p:spPr>
          <a:xfrm>
            <a:off x="398779" y="3862255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931C327-4EBE-4383-9666-0BB3EDBA2571}"/>
              </a:ext>
            </a:extLst>
          </p:cNvPr>
          <p:cNvSpPr/>
          <p:nvPr userDrawn="1"/>
        </p:nvSpPr>
        <p:spPr>
          <a:xfrm rot="10800000">
            <a:off x="2753331" y="1687872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DB6EC57-D3E9-47B4-BCED-C414B361F51A}"/>
              </a:ext>
            </a:extLst>
          </p:cNvPr>
          <p:cNvSpPr/>
          <p:nvPr userDrawn="1"/>
        </p:nvSpPr>
        <p:spPr>
          <a:xfrm>
            <a:off x="7858950" y="3862254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DA7E750-9940-4F68-8657-8251DA28D7F6}"/>
              </a:ext>
            </a:extLst>
          </p:cNvPr>
          <p:cNvSpPr/>
          <p:nvPr userDrawn="1"/>
        </p:nvSpPr>
        <p:spPr>
          <a:xfrm rot="10800000">
            <a:off x="10217009" y="1687872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D407B04-6CB5-40A4-926B-D81B7E1C1EC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4833" y="130997"/>
            <a:ext cx="7529512" cy="652774"/>
          </a:xfrm>
        </p:spPr>
        <p:txBody>
          <a:bodyPr>
            <a:noAutofit/>
          </a:bodyPr>
          <a:lstStyle>
            <a:lvl1pPr marL="0" indent="0">
              <a:buNone/>
              <a:defRPr sz="4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271765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 Trianglles Ligh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706DB92-EDD5-45F0-ADC9-7459EFE2C543}"/>
              </a:ext>
            </a:extLst>
          </p:cNvPr>
          <p:cNvSpPr/>
          <p:nvPr userDrawn="1"/>
        </p:nvSpPr>
        <p:spPr>
          <a:xfrm>
            <a:off x="5402637" y="1862598"/>
            <a:ext cx="3719558" cy="320651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6D18AFF-0033-498D-9350-267B6C109B08}"/>
              </a:ext>
            </a:extLst>
          </p:cNvPr>
          <p:cNvSpPr/>
          <p:nvPr userDrawn="1"/>
        </p:nvSpPr>
        <p:spPr>
          <a:xfrm rot="10800000">
            <a:off x="3058614" y="1862597"/>
            <a:ext cx="3719558" cy="320651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9125B6B-6D92-4450-8603-22A25A6ECD79}"/>
              </a:ext>
            </a:extLst>
          </p:cNvPr>
          <p:cNvSpPr/>
          <p:nvPr userDrawn="1"/>
        </p:nvSpPr>
        <p:spPr>
          <a:xfrm rot="10800000">
            <a:off x="7746662" y="1862597"/>
            <a:ext cx="3719558" cy="320651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AB3C2B1-A2EF-4BA5-8D68-E9E4B84625ED}"/>
              </a:ext>
            </a:extLst>
          </p:cNvPr>
          <p:cNvSpPr/>
          <p:nvPr userDrawn="1"/>
        </p:nvSpPr>
        <p:spPr>
          <a:xfrm>
            <a:off x="714589" y="1862597"/>
            <a:ext cx="3719558" cy="320651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680578-9C80-4C0C-9509-8ACC95ABDE1E}"/>
              </a:ext>
            </a:extLst>
          </p:cNvPr>
          <p:cNvSpPr/>
          <p:nvPr userDrawn="1"/>
        </p:nvSpPr>
        <p:spPr>
          <a:xfrm>
            <a:off x="398779" y="3862255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931C327-4EBE-4383-9666-0BB3EDBA2571}"/>
              </a:ext>
            </a:extLst>
          </p:cNvPr>
          <p:cNvSpPr/>
          <p:nvPr userDrawn="1"/>
        </p:nvSpPr>
        <p:spPr>
          <a:xfrm rot="10800000">
            <a:off x="2753331" y="1687872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DB6EC57-D3E9-47B4-BCED-C414B361F51A}"/>
              </a:ext>
            </a:extLst>
          </p:cNvPr>
          <p:cNvSpPr/>
          <p:nvPr userDrawn="1"/>
        </p:nvSpPr>
        <p:spPr>
          <a:xfrm>
            <a:off x="7858950" y="3862254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DA7E750-9940-4F68-8657-8251DA28D7F6}"/>
              </a:ext>
            </a:extLst>
          </p:cNvPr>
          <p:cNvSpPr/>
          <p:nvPr userDrawn="1"/>
        </p:nvSpPr>
        <p:spPr>
          <a:xfrm rot="10800000">
            <a:off x="10217009" y="1687872"/>
            <a:ext cx="1579055" cy="136125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D407B04-6CB5-40A4-926B-D81B7E1C1EC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4833" y="130997"/>
            <a:ext cx="7529512" cy="652774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nl-NL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2205707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5">
            <a:extLst>
              <a:ext uri="{FF2B5EF4-FFF2-40B4-BE49-F238E27FC236}">
                <a16:creationId xmlns:a16="http://schemas.microsoft.com/office/drawing/2014/main" id="{4A406B56-82CC-8B40-97D8-F45BE7DCBE8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882404" y="-351255"/>
            <a:ext cx="6886813" cy="6935141"/>
          </a:xfrm>
          <a:custGeom>
            <a:avLst/>
            <a:gdLst>
              <a:gd name="connsiteX0" fmla="*/ 16679500 w 24089813"/>
              <a:gd name="connsiteY0" fmla="*/ 3654731 h 9103316"/>
              <a:gd name="connsiteX1" fmla="*/ 16694426 w 24089813"/>
              <a:gd name="connsiteY1" fmla="*/ 3659045 h 9103316"/>
              <a:gd name="connsiteX2" fmla="*/ 16694334 w 24089813"/>
              <a:gd name="connsiteY2" fmla="*/ 3659054 h 9103316"/>
              <a:gd name="connsiteX3" fmla="*/ 16679500 w 24089813"/>
              <a:gd name="connsiteY3" fmla="*/ 3654731 h 9103316"/>
              <a:gd name="connsiteX4" fmla="*/ 9147575 w 24089813"/>
              <a:gd name="connsiteY4" fmla="*/ 3616609 h 9103316"/>
              <a:gd name="connsiteX5" fmla="*/ 9281613 w 24089813"/>
              <a:gd name="connsiteY5" fmla="*/ 3654731 h 9103316"/>
              <a:gd name="connsiteX6" fmla="*/ 9281613 w 24089813"/>
              <a:gd name="connsiteY6" fmla="*/ 3654731 h 9103316"/>
              <a:gd name="connsiteX7" fmla="*/ 9147575 w 24089813"/>
              <a:gd name="connsiteY7" fmla="*/ 3616609 h 9103316"/>
              <a:gd name="connsiteX8" fmla="*/ 1415209 w 24089813"/>
              <a:gd name="connsiteY8" fmla="*/ 3360828 h 9103316"/>
              <a:gd name="connsiteX9" fmla="*/ 1402912 w 24089813"/>
              <a:gd name="connsiteY9" fmla="*/ 3366976 h 9103316"/>
              <a:gd name="connsiteX10" fmla="*/ 1415209 w 24089813"/>
              <a:gd name="connsiteY10" fmla="*/ 3360828 h 9103316"/>
              <a:gd name="connsiteX11" fmla="*/ 8154207 w 24089813"/>
              <a:gd name="connsiteY11" fmla="*/ 2474410 h 9103316"/>
              <a:gd name="connsiteX12" fmla="*/ 8201934 w 24089813"/>
              <a:gd name="connsiteY12" fmla="*/ 2498793 h 9103316"/>
              <a:gd name="connsiteX13" fmla="*/ 8154207 w 24089813"/>
              <a:gd name="connsiteY13" fmla="*/ 2474410 h 9103316"/>
              <a:gd name="connsiteX14" fmla="*/ 8107862 w 24089813"/>
              <a:gd name="connsiteY14" fmla="*/ 1708621 h 9103316"/>
              <a:gd name="connsiteX15" fmla="*/ 8111345 w 24089813"/>
              <a:gd name="connsiteY15" fmla="*/ 1708706 h 9103316"/>
              <a:gd name="connsiteX16" fmla="*/ 8086342 w 24089813"/>
              <a:gd name="connsiteY16" fmla="*/ 1711772 h 9103316"/>
              <a:gd name="connsiteX17" fmla="*/ 8107862 w 24089813"/>
              <a:gd name="connsiteY17" fmla="*/ 1708621 h 9103316"/>
              <a:gd name="connsiteX18" fmla="*/ 11352431 w 24089813"/>
              <a:gd name="connsiteY18" fmla="*/ 0 h 9103316"/>
              <a:gd name="connsiteX19" fmla="*/ 11588534 w 24089813"/>
              <a:gd name="connsiteY19" fmla="*/ 76243 h 9103316"/>
              <a:gd name="connsiteX20" fmla="*/ 11844312 w 24089813"/>
              <a:gd name="connsiteY20" fmla="*/ 134040 h 9103316"/>
              <a:gd name="connsiteX21" fmla="*/ 11978349 w 24089813"/>
              <a:gd name="connsiteY21" fmla="*/ 217661 h 9103316"/>
              <a:gd name="connsiteX22" fmla="*/ 12136981 w 24089813"/>
              <a:gd name="connsiteY22" fmla="*/ 236107 h 9103316"/>
              <a:gd name="connsiteX23" fmla="*/ 12666983 w 24089813"/>
              <a:gd name="connsiteY23" fmla="*/ 530010 h 9103316"/>
              <a:gd name="connsiteX24" fmla="*/ 13178539 w 24089813"/>
              <a:gd name="connsiteY24" fmla="*/ 843589 h 9103316"/>
              <a:gd name="connsiteX25" fmla="*/ 16015461 w 24089813"/>
              <a:gd name="connsiteY25" fmla="*/ 2555360 h 9103316"/>
              <a:gd name="connsiteX26" fmla="*/ 16699176 w 24089813"/>
              <a:gd name="connsiteY26" fmla="*/ 2811142 h 9103316"/>
              <a:gd name="connsiteX27" fmla="*/ 17114816 w 24089813"/>
              <a:gd name="connsiteY27" fmla="*/ 2926736 h 9103316"/>
              <a:gd name="connsiteX28" fmla="*/ 18021106 w 24089813"/>
              <a:gd name="connsiteY28" fmla="*/ 3066924 h 9103316"/>
              <a:gd name="connsiteX29" fmla="*/ 18156372 w 24089813"/>
              <a:gd name="connsiteY29" fmla="*/ 3105045 h 9103316"/>
              <a:gd name="connsiteX30" fmla="*/ 18136698 w 24089813"/>
              <a:gd name="connsiteY30" fmla="*/ 3143167 h 9103316"/>
              <a:gd name="connsiteX31" fmla="*/ 18864682 w 24089813"/>
              <a:gd name="connsiteY31" fmla="*/ 3245234 h 9103316"/>
              <a:gd name="connsiteX32" fmla="*/ 19299996 w 24089813"/>
              <a:gd name="connsiteY32" fmla="*/ 3341152 h 9103316"/>
              <a:gd name="connsiteX33" fmla="*/ 19497978 w 24089813"/>
              <a:gd name="connsiteY33" fmla="*/ 3360828 h 9103316"/>
              <a:gd name="connsiteX34" fmla="*/ 19452478 w 24089813"/>
              <a:gd name="connsiteY34" fmla="*/ 3380503 h 9103316"/>
              <a:gd name="connsiteX35" fmla="*/ 19414358 w 24089813"/>
              <a:gd name="connsiteY35" fmla="*/ 3380503 h 9103316"/>
              <a:gd name="connsiteX36" fmla="*/ 19452478 w 24089813"/>
              <a:gd name="connsiteY36" fmla="*/ 3380503 h 9103316"/>
              <a:gd name="connsiteX37" fmla="*/ 19504126 w 24089813"/>
              <a:gd name="connsiteY37" fmla="*/ 3437070 h 9103316"/>
              <a:gd name="connsiteX38" fmla="*/ 19485534 w 24089813"/>
              <a:gd name="connsiteY38" fmla="*/ 3431905 h 9103316"/>
              <a:gd name="connsiteX39" fmla="*/ 19459858 w 24089813"/>
              <a:gd name="connsiteY39" fmla="*/ 3418624 h 9103316"/>
              <a:gd name="connsiteX40" fmla="*/ 19479226 w 24089813"/>
              <a:gd name="connsiteY40" fmla="*/ 3430153 h 9103316"/>
              <a:gd name="connsiteX41" fmla="*/ 19485534 w 24089813"/>
              <a:gd name="connsiteY41" fmla="*/ 3431905 h 9103316"/>
              <a:gd name="connsiteX42" fmla="*/ 19486604 w 24089813"/>
              <a:gd name="connsiteY42" fmla="*/ 3432459 h 9103316"/>
              <a:gd name="connsiteX43" fmla="*/ 19504126 w 24089813"/>
              <a:gd name="connsiteY43" fmla="*/ 3437070 h 9103316"/>
              <a:gd name="connsiteX44" fmla="*/ 20085776 w 24089813"/>
              <a:gd name="connsiteY44" fmla="*/ 3482570 h 9103316"/>
              <a:gd name="connsiteX45" fmla="*/ 21702834 w 24089813"/>
              <a:gd name="connsiteY45" fmla="*/ 3462894 h 9103316"/>
              <a:gd name="connsiteX46" fmla="*/ 21836872 w 24089813"/>
              <a:gd name="connsiteY46" fmla="*/ 3482570 h 9103316"/>
              <a:gd name="connsiteX47" fmla="*/ 21715130 w 24089813"/>
              <a:gd name="connsiteY47" fmla="*/ 3532988 h 9103316"/>
              <a:gd name="connsiteX48" fmla="*/ 20973620 w 24089813"/>
              <a:gd name="connsiteY48" fmla="*/ 3558812 h 9103316"/>
              <a:gd name="connsiteX49" fmla="*/ 19791876 w 24089813"/>
              <a:gd name="connsiteY49" fmla="*/ 3539137 h 9103316"/>
              <a:gd name="connsiteX50" fmla="*/ 19434034 w 24089813"/>
              <a:gd name="connsiteY50" fmla="*/ 3520691 h 9103316"/>
              <a:gd name="connsiteX51" fmla="*/ 19536098 w 24089813"/>
              <a:gd name="connsiteY51" fmla="*/ 3578488 h 9103316"/>
              <a:gd name="connsiteX52" fmla="*/ 20009534 w 24089813"/>
              <a:gd name="connsiteY52" fmla="*/ 3616609 h 9103316"/>
              <a:gd name="connsiteX53" fmla="*/ 20341554 w 24089813"/>
              <a:gd name="connsiteY53" fmla="*/ 3635055 h 9103316"/>
              <a:gd name="connsiteX54" fmla="*/ 20851880 w 24089813"/>
              <a:gd name="connsiteY54" fmla="*/ 3654731 h 9103316"/>
              <a:gd name="connsiteX55" fmla="*/ 21145778 w 24089813"/>
              <a:gd name="connsiteY55" fmla="*/ 3680555 h 9103316"/>
              <a:gd name="connsiteX56" fmla="*/ 20417796 w 24089813"/>
              <a:gd name="connsiteY56" fmla="*/ 3680555 h 9103316"/>
              <a:gd name="connsiteX57" fmla="*/ 20379674 w 24089813"/>
              <a:gd name="connsiteY57" fmla="*/ 3718676 h 9103316"/>
              <a:gd name="connsiteX58" fmla="*/ 20085776 w 24089813"/>
              <a:gd name="connsiteY58" fmla="*/ 3756798 h 9103316"/>
              <a:gd name="connsiteX59" fmla="*/ 19925914 w 24089813"/>
              <a:gd name="connsiteY59" fmla="*/ 3814595 h 9103316"/>
              <a:gd name="connsiteX60" fmla="*/ 19734080 w 24089813"/>
              <a:gd name="connsiteY60" fmla="*/ 3814595 h 9103316"/>
              <a:gd name="connsiteX61" fmla="*/ 19714406 w 24089813"/>
              <a:gd name="connsiteY61" fmla="*/ 3890837 h 9103316"/>
              <a:gd name="connsiteX62" fmla="*/ 18967976 w 24089813"/>
              <a:gd name="connsiteY62" fmla="*/ 3852716 h 9103316"/>
              <a:gd name="connsiteX63" fmla="*/ 18808114 w 24089813"/>
              <a:gd name="connsiteY63" fmla="*/ 3890837 h 9103316"/>
              <a:gd name="connsiteX64" fmla="*/ 19414358 w 24089813"/>
              <a:gd name="connsiteY64" fmla="*/ 3974458 h 9103316"/>
              <a:gd name="connsiteX65" fmla="*/ 19925914 w 24089813"/>
              <a:gd name="connsiteY65" fmla="*/ 4012579 h 9103316"/>
              <a:gd name="connsiteX66" fmla="*/ 19612340 w 24089813"/>
              <a:gd name="connsiteY66" fmla="*/ 4050701 h 9103316"/>
              <a:gd name="connsiteX67" fmla="*/ 19434034 w 24089813"/>
              <a:gd name="connsiteY67" fmla="*/ 4108498 h 9103316"/>
              <a:gd name="connsiteX68" fmla="*/ 18986422 w 24089813"/>
              <a:gd name="connsiteY68" fmla="*/ 4088822 h 9103316"/>
              <a:gd name="connsiteX69" fmla="*/ 19555774 w 24089813"/>
              <a:gd name="connsiteY69" fmla="*/ 4146619 h 9103316"/>
              <a:gd name="connsiteX70" fmla="*/ 20597332 w 24089813"/>
              <a:gd name="connsiteY70" fmla="*/ 4210565 h 9103316"/>
              <a:gd name="connsiteX71" fmla="*/ 22194714 w 24089813"/>
              <a:gd name="connsiteY71" fmla="*/ 4248686 h 9103316"/>
              <a:gd name="connsiteX72" fmla="*/ 22526734 w 24089813"/>
              <a:gd name="connsiteY72" fmla="*/ 4248686 h 9103316"/>
              <a:gd name="connsiteX73" fmla="*/ 22290632 w 24089813"/>
              <a:gd name="connsiteY73" fmla="*/ 4286807 h 9103316"/>
              <a:gd name="connsiteX74" fmla="*/ 21229398 w 24089813"/>
              <a:gd name="connsiteY74" fmla="*/ 4364280 h 9103316"/>
              <a:gd name="connsiteX75" fmla="*/ 21107658 w 24089813"/>
              <a:gd name="connsiteY75" fmla="*/ 4364280 h 9103316"/>
              <a:gd name="connsiteX76" fmla="*/ 20935500 w 24089813"/>
              <a:gd name="connsiteY76" fmla="*/ 4364280 h 9103316"/>
              <a:gd name="connsiteX77" fmla="*/ 21107658 w 24089813"/>
              <a:gd name="connsiteY77" fmla="*/ 4364280 h 9103316"/>
              <a:gd name="connsiteX78" fmla="*/ 21229398 w 24089813"/>
              <a:gd name="connsiteY78" fmla="*/ 4364280 h 9103316"/>
              <a:gd name="connsiteX79" fmla="*/ 21542972 w 24089813"/>
              <a:gd name="connsiteY79" fmla="*/ 4364280 h 9103316"/>
              <a:gd name="connsiteX80" fmla="*/ 22366872 w 24089813"/>
              <a:gd name="connsiteY80" fmla="*/ 4344604 h 9103316"/>
              <a:gd name="connsiteX81" fmla="*/ 22960820 w 24089813"/>
              <a:gd name="connsiteY81" fmla="*/ 4306483 h 9103316"/>
              <a:gd name="connsiteX82" fmla="*/ 22705042 w 24089813"/>
              <a:gd name="connsiteY82" fmla="*/ 4364280 h 9103316"/>
              <a:gd name="connsiteX83" fmla="*/ 22960820 w 24089813"/>
              <a:gd name="connsiteY83" fmla="*/ 4428225 h 9103316"/>
              <a:gd name="connsiteX84" fmla="*/ 22762838 w 24089813"/>
              <a:gd name="connsiteY84" fmla="*/ 4466346 h 9103316"/>
              <a:gd name="connsiteX85" fmla="*/ 22724716 w 24089813"/>
              <a:gd name="connsiteY85" fmla="*/ 4504468 h 9103316"/>
              <a:gd name="connsiteX86" fmla="*/ 22015178 w 24089813"/>
              <a:gd name="connsiteY86" fmla="*/ 4579481 h 9103316"/>
              <a:gd name="connsiteX87" fmla="*/ 22015178 w 24089813"/>
              <a:gd name="connsiteY87" fmla="*/ 4579481 h 9103316"/>
              <a:gd name="connsiteX88" fmla="*/ 22270956 w 24089813"/>
              <a:gd name="connsiteY88" fmla="*/ 4579481 h 9103316"/>
              <a:gd name="connsiteX89" fmla="*/ 21913112 w 24089813"/>
              <a:gd name="connsiteY89" fmla="*/ 4663102 h 9103316"/>
              <a:gd name="connsiteX90" fmla="*/ 21191278 w 24089813"/>
              <a:gd name="connsiteY90" fmla="*/ 4701223 h 9103316"/>
              <a:gd name="connsiteX91" fmla="*/ 20341554 w 24089813"/>
              <a:gd name="connsiteY91" fmla="*/ 4720899 h 9103316"/>
              <a:gd name="connsiteX92" fmla="*/ 20679722 w 24089813"/>
              <a:gd name="connsiteY92" fmla="*/ 4759021 h 9103316"/>
              <a:gd name="connsiteX93" fmla="*/ 22328752 w 24089813"/>
              <a:gd name="connsiteY93" fmla="*/ 4759021 h 9103316"/>
              <a:gd name="connsiteX94" fmla="*/ 22980494 w 24089813"/>
              <a:gd name="connsiteY94" fmla="*/ 4739345 h 9103316"/>
              <a:gd name="connsiteX95" fmla="*/ 22666920 w 24089813"/>
              <a:gd name="connsiteY95" fmla="*/ 4797141 h 9103316"/>
              <a:gd name="connsiteX96" fmla="*/ 22922698 w 24089813"/>
              <a:gd name="connsiteY96" fmla="*/ 4797141 h 9103316"/>
              <a:gd name="connsiteX97" fmla="*/ 22878430 w 24089813"/>
              <a:gd name="connsiteY97" fmla="*/ 4854938 h 9103316"/>
              <a:gd name="connsiteX98" fmla="*/ 22980494 w 24089813"/>
              <a:gd name="connsiteY98" fmla="*/ 4854938 h 9103316"/>
              <a:gd name="connsiteX99" fmla="*/ 22724716 w 24089813"/>
              <a:gd name="connsiteY99" fmla="*/ 4937330 h 9103316"/>
              <a:gd name="connsiteX100" fmla="*/ 21031416 w 24089813"/>
              <a:gd name="connsiteY100" fmla="*/ 5071369 h 9103316"/>
              <a:gd name="connsiteX101" fmla="*/ 20207516 w 24089813"/>
              <a:gd name="connsiteY101" fmla="*/ 5071369 h 9103316"/>
              <a:gd name="connsiteX102" fmla="*/ 20679722 w 24089813"/>
              <a:gd name="connsiteY102" fmla="*/ 5091045 h 9103316"/>
              <a:gd name="connsiteX103" fmla="*/ 21325316 w 24089813"/>
              <a:gd name="connsiteY103" fmla="*/ 5109491 h 9103316"/>
              <a:gd name="connsiteX104" fmla="*/ 22641096 w 24089813"/>
              <a:gd name="connsiteY104" fmla="*/ 5129166 h 9103316"/>
              <a:gd name="connsiteX105" fmla="*/ 22942374 w 24089813"/>
              <a:gd name="connsiteY105" fmla="*/ 5091045 h 9103316"/>
              <a:gd name="connsiteX106" fmla="*/ 22724716 w 24089813"/>
              <a:gd name="connsiteY106" fmla="*/ 5148842 h 9103316"/>
              <a:gd name="connsiteX107" fmla="*/ 22213160 w 24089813"/>
              <a:gd name="connsiteY107" fmla="*/ 5231233 h 9103316"/>
              <a:gd name="connsiteX108" fmla="*/ 22034854 w 24089813"/>
              <a:gd name="connsiteY108" fmla="*/ 5289030 h 9103316"/>
              <a:gd name="connsiteX109" fmla="*/ 22980494 w 24089813"/>
              <a:gd name="connsiteY109" fmla="*/ 5231233 h 9103316"/>
              <a:gd name="connsiteX110" fmla="*/ 23178476 w 24089813"/>
              <a:gd name="connsiteY110" fmla="*/ 5269354 h 9103316"/>
              <a:gd name="connsiteX111" fmla="*/ 22922698 w 24089813"/>
              <a:gd name="connsiteY111" fmla="*/ 5327152 h 9103316"/>
              <a:gd name="connsiteX112" fmla="*/ 21427380 w 24089813"/>
              <a:gd name="connsiteY112" fmla="*/ 5467339 h 9103316"/>
              <a:gd name="connsiteX113" fmla="*/ 20955174 w 24089813"/>
              <a:gd name="connsiteY113" fmla="*/ 5525136 h 9103316"/>
              <a:gd name="connsiteX114" fmla="*/ 20635452 w 24089813"/>
              <a:gd name="connsiteY114" fmla="*/ 5525136 h 9103316"/>
              <a:gd name="connsiteX115" fmla="*/ 21049862 w 24089813"/>
              <a:gd name="connsiteY115" fmla="*/ 5544812 h 9103316"/>
              <a:gd name="connsiteX116" fmla="*/ 21503622 w 24089813"/>
              <a:gd name="connsiteY116" fmla="*/ 5544812 h 9103316"/>
              <a:gd name="connsiteX117" fmla="*/ 21447056 w 24089813"/>
              <a:gd name="connsiteY117" fmla="*/ 5621054 h 9103316"/>
              <a:gd name="connsiteX118" fmla="*/ 20481740 w 24089813"/>
              <a:gd name="connsiteY118" fmla="*/ 5666554 h 9103316"/>
              <a:gd name="connsiteX119" fmla="*/ 19536098 w 24089813"/>
              <a:gd name="connsiteY119" fmla="*/ 5640730 h 9103316"/>
              <a:gd name="connsiteX120" fmla="*/ 19338116 w 24089813"/>
              <a:gd name="connsiteY120" fmla="*/ 5621054 h 9103316"/>
              <a:gd name="connsiteX121" fmla="*/ 19516424 w 24089813"/>
              <a:gd name="connsiteY121" fmla="*/ 5666554 h 9103316"/>
              <a:gd name="connsiteX122" fmla="*/ 21383112 w 24089813"/>
              <a:gd name="connsiteY122" fmla="*/ 5685000 h 9103316"/>
              <a:gd name="connsiteX123" fmla="*/ 22213160 w 24089813"/>
              <a:gd name="connsiteY123" fmla="*/ 5685000 h 9103316"/>
              <a:gd name="connsiteX124" fmla="*/ 22564854 w 24089813"/>
              <a:gd name="connsiteY124" fmla="*/ 5640730 h 9103316"/>
              <a:gd name="connsiteX125" fmla="*/ 22641096 w 24089813"/>
              <a:gd name="connsiteY125" fmla="*/ 5704675 h 9103316"/>
              <a:gd name="connsiteX126" fmla="*/ 22820634 w 24089813"/>
              <a:gd name="connsiteY126" fmla="*/ 5704675 h 9103316"/>
              <a:gd name="connsiteX127" fmla="*/ 22762838 w 24089813"/>
              <a:gd name="connsiteY127" fmla="*/ 5742797 h 9103316"/>
              <a:gd name="connsiteX128" fmla="*/ 22896874 w 24089813"/>
              <a:gd name="connsiteY128" fmla="*/ 5819039 h 9103316"/>
              <a:gd name="connsiteX129" fmla="*/ 23132978 w 24089813"/>
              <a:gd name="connsiteY129" fmla="*/ 5800594 h 9103316"/>
              <a:gd name="connsiteX130" fmla="*/ 23188142 w 24089813"/>
              <a:gd name="connsiteY130" fmla="*/ 5825322 h 9103316"/>
              <a:gd name="connsiteX131" fmla="*/ 23204262 w 24089813"/>
              <a:gd name="connsiteY131" fmla="*/ 5832909 h 9103316"/>
              <a:gd name="connsiteX132" fmla="*/ 23203672 w 24089813"/>
              <a:gd name="connsiteY132" fmla="*/ 5833140 h 9103316"/>
              <a:gd name="connsiteX133" fmla="*/ 23216598 w 24089813"/>
              <a:gd name="connsiteY133" fmla="*/ 5838715 h 9103316"/>
              <a:gd name="connsiteX134" fmla="*/ 23204262 w 24089813"/>
              <a:gd name="connsiteY134" fmla="*/ 5832909 h 9103316"/>
              <a:gd name="connsiteX135" fmla="*/ 23209104 w 24089813"/>
              <a:gd name="connsiteY135" fmla="*/ 5831010 h 9103316"/>
              <a:gd name="connsiteX136" fmla="*/ 23312514 w 24089813"/>
              <a:gd name="connsiteY136" fmla="*/ 5876836 h 9103316"/>
              <a:gd name="connsiteX137" fmla="*/ 23196922 w 24089813"/>
              <a:gd name="connsiteY137" fmla="*/ 5876836 h 9103316"/>
              <a:gd name="connsiteX138" fmla="*/ 22960820 w 24089813"/>
              <a:gd name="connsiteY138" fmla="*/ 5960457 h 9103316"/>
              <a:gd name="connsiteX139" fmla="*/ 22744392 w 24089813"/>
              <a:gd name="connsiteY139" fmla="*/ 6036700 h 9103316"/>
              <a:gd name="connsiteX140" fmla="*/ 22820634 w 24089813"/>
              <a:gd name="connsiteY140" fmla="*/ 6055146 h 9103316"/>
              <a:gd name="connsiteX141" fmla="*/ 22053298 w 24089813"/>
              <a:gd name="connsiteY141" fmla="*/ 6158442 h 9103316"/>
              <a:gd name="connsiteX142" fmla="*/ 22328752 w 24089813"/>
              <a:gd name="connsiteY142" fmla="*/ 6158442 h 9103316"/>
              <a:gd name="connsiteX143" fmla="*/ 22366872 w 24089813"/>
              <a:gd name="connsiteY143" fmla="*/ 6196564 h 9103316"/>
              <a:gd name="connsiteX144" fmla="*/ 23037060 w 24089813"/>
              <a:gd name="connsiteY144" fmla="*/ 6158442 h 9103316"/>
              <a:gd name="connsiteX145" fmla="*/ 22922698 w 24089813"/>
              <a:gd name="connsiteY145" fmla="*/ 6176888 h 9103316"/>
              <a:gd name="connsiteX146" fmla="*/ 22213160 w 24089813"/>
              <a:gd name="connsiteY146" fmla="*/ 6272806 h 9103316"/>
              <a:gd name="connsiteX147" fmla="*/ 22468938 w 24089813"/>
              <a:gd name="connsiteY147" fmla="*/ 6310928 h 9103316"/>
              <a:gd name="connsiteX148" fmla="*/ 22724716 w 24089813"/>
              <a:gd name="connsiteY148" fmla="*/ 6310928 h 9103316"/>
              <a:gd name="connsiteX149" fmla="*/ 23018616 w 24089813"/>
              <a:gd name="connsiteY149" fmla="*/ 6330603 h 9103316"/>
              <a:gd name="connsiteX150" fmla="*/ 21874992 w 24089813"/>
              <a:gd name="connsiteY150" fmla="*/ 6528588 h 9103316"/>
              <a:gd name="connsiteX151" fmla="*/ 21401556 w 24089813"/>
              <a:gd name="connsiteY151" fmla="*/ 6566710 h 9103316"/>
              <a:gd name="connsiteX152" fmla="*/ 21389260 w 24089813"/>
              <a:gd name="connsiteY152" fmla="*/ 6624507 h 9103316"/>
              <a:gd name="connsiteX153" fmla="*/ 21344990 w 24089813"/>
              <a:gd name="connsiteY153" fmla="*/ 6604831 h 9103316"/>
              <a:gd name="connsiteX154" fmla="*/ 21389260 w 24089813"/>
              <a:gd name="connsiteY154" fmla="*/ 6624507 h 9103316"/>
              <a:gd name="connsiteX155" fmla="*/ 21797520 w 24089813"/>
              <a:gd name="connsiteY155" fmla="*/ 6604831 h 9103316"/>
              <a:gd name="connsiteX156" fmla="*/ 22347198 w 24089813"/>
              <a:gd name="connsiteY156" fmla="*/ 6566710 h 9103316"/>
              <a:gd name="connsiteX157" fmla="*/ 23132978 w 24089813"/>
              <a:gd name="connsiteY157" fmla="*/ 6528588 h 9103316"/>
              <a:gd name="connsiteX158" fmla="*/ 22878430 w 24089813"/>
              <a:gd name="connsiteY158" fmla="*/ 6604831 h 9103316"/>
              <a:gd name="connsiteX159" fmla="*/ 22251280 w 24089813"/>
              <a:gd name="connsiteY159" fmla="*/ 6688452 h 9103316"/>
              <a:gd name="connsiteX160" fmla="*/ 21919262 w 24089813"/>
              <a:gd name="connsiteY160" fmla="*/ 6706898 h 9103316"/>
              <a:gd name="connsiteX161" fmla="*/ 22091420 w 24089813"/>
              <a:gd name="connsiteY161" fmla="*/ 6764695 h 9103316"/>
              <a:gd name="connsiteX162" fmla="*/ 21049862 w 24089813"/>
              <a:gd name="connsiteY162" fmla="*/ 6822492 h 9103316"/>
              <a:gd name="connsiteX163" fmla="*/ 20935500 w 24089813"/>
              <a:gd name="connsiteY163" fmla="*/ 6860613 h 9103316"/>
              <a:gd name="connsiteX164" fmla="*/ 20283758 w 24089813"/>
              <a:gd name="connsiteY164" fmla="*/ 6880289 h 9103316"/>
              <a:gd name="connsiteX165" fmla="*/ 20597332 w 24089813"/>
              <a:gd name="connsiteY165" fmla="*/ 6906113 h 9103316"/>
              <a:gd name="connsiteX166" fmla="*/ 20955174 w 24089813"/>
              <a:gd name="connsiteY166" fmla="*/ 6924559 h 9103316"/>
              <a:gd name="connsiteX167" fmla="*/ 20597332 w 24089813"/>
              <a:gd name="connsiteY167" fmla="*/ 6924559 h 9103316"/>
              <a:gd name="connsiteX168" fmla="*/ 19989858 w 24089813"/>
              <a:gd name="connsiteY168" fmla="*/ 6944234 h 9103316"/>
              <a:gd name="connsiteX169" fmla="*/ 20557982 w 24089813"/>
              <a:gd name="connsiteY169" fmla="*/ 6962680 h 9103316"/>
              <a:gd name="connsiteX170" fmla="*/ 20367378 w 24089813"/>
              <a:gd name="connsiteY170" fmla="*/ 6982355 h 9103316"/>
              <a:gd name="connsiteX171" fmla="*/ 20775638 w 24089813"/>
              <a:gd name="connsiteY171" fmla="*/ 7000801 h 9103316"/>
              <a:gd name="connsiteX172" fmla="*/ 21465502 w 24089813"/>
              <a:gd name="connsiteY172" fmla="*/ 7020476 h 9103316"/>
              <a:gd name="connsiteX173" fmla="*/ 22507058 w 24089813"/>
              <a:gd name="connsiteY173" fmla="*/ 6956531 h 9103316"/>
              <a:gd name="connsiteX174" fmla="*/ 22449262 w 24089813"/>
              <a:gd name="connsiteY174" fmla="*/ 7000801 h 9103316"/>
              <a:gd name="connsiteX175" fmla="*/ 22213160 w 24089813"/>
              <a:gd name="connsiteY175" fmla="*/ 7078274 h 9103316"/>
              <a:gd name="connsiteX176" fmla="*/ 22584530 w 24089813"/>
              <a:gd name="connsiteY176" fmla="*/ 7116394 h 9103316"/>
              <a:gd name="connsiteX177" fmla="*/ 22449262 w 24089813"/>
              <a:gd name="connsiteY177" fmla="*/ 7142219 h 9103316"/>
              <a:gd name="connsiteX178" fmla="*/ 22290632 w 24089813"/>
              <a:gd name="connsiteY178" fmla="*/ 7180340 h 9103316"/>
              <a:gd name="connsiteX179" fmla="*/ 22820634 w 24089813"/>
              <a:gd name="connsiteY179" fmla="*/ 7116394 h 9103316"/>
              <a:gd name="connsiteX180" fmla="*/ 23236272 w 24089813"/>
              <a:gd name="connsiteY180" fmla="*/ 7096719 h 9103316"/>
              <a:gd name="connsiteX181" fmla="*/ 22910402 w 24089813"/>
              <a:gd name="connsiteY181" fmla="*/ 7180340 h 9103316"/>
              <a:gd name="connsiteX182" fmla="*/ 22858754 w 24089813"/>
              <a:gd name="connsiteY182" fmla="*/ 7180340 h 9103316"/>
              <a:gd name="connsiteX183" fmla="*/ 22910402 w 24089813"/>
              <a:gd name="connsiteY183" fmla="*/ 7180340 h 9103316"/>
              <a:gd name="connsiteX184" fmla="*/ 22960820 w 24089813"/>
              <a:gd name="connsiteY184" fmla="*/ 7198786 h 9103316"/>
              <a:gd name="connsiteX185" fmla="*/ 22800958 w 24089813"/>
              <a:gd name="connsiteY185" fmla="*/ 7218462 h 9103316"/>
              <a:gd name="connsiteX186" fmla="*/ 22800958 w 24089813"/>
              <a:gd name="connsiteY186" fmla="*/ 7218462 h 9103316"/>
              <a:gd name="connsiteX187" fmla="*/ 22622650 w 24089813"/>
              <a:gd name="connsiteY187" fmla="*/ 7238137 h 9103316"/>
              <a:gd name="connsiteX188" fmla="*/ 22488614 w 24089813"/>
              <a:gd name="connsiteY188" fmla="*/ 7276258 h 9103316"/>
              <a:gd name="connsiteX189" fmla="*/ 23037060 w 24089813"/>
              <a:gd name="connsiteY189" fmla="*/ 7218462 h 9103316"/>
              <a:gd name="connsiteX190" fmla="*/ 23312514 w 24089813"/>
              <a:gd name="connsiteY190" fmla="*/ 7256583 h 9103316"/>
              <a:gd name="connsiteX191" fmla="*/ 23606412 w 24089813"/>
              <a:gd name="connsiteY191" fmla="*/ 7256583 h 9103316"/>
              <a:gd name="connsiteX192" fmla="*/ 22922698 w 24089813"/>
              <a:gd name="connsiteY192" fmla="*/ 7372176 h 9103316"/>
              <a:gd name="connsiteX193" fmla="*/ 22072974 w 24089813"/>
              <a:gd name="connsiteY193" fmla="*/ 7454568 h 9103316"/>
              <a:gd name="connsiteX194" fmla="*/ 22034854 w 24089813"/>
              <a:gd name="connsiteY194" fmla="*/ 7493919 h 9103316"/>
              <a:gd name="connsiteX195" fmla="*/ 21702834 w 24089813"/>
              <a:gd name="connsiteY195" fmla="*/ 7532040 h 9103316"/>
              <a:gd name="connsiteX196" fmla="*/ 21779076 w 24089813"/>
              <a:gd name="connsiteY196" fmla="*/ 7550486 h 9103316"/>
              <a:gd name="connsiteX197" fmla="*/ 22386548 w 24089813"/>
              <a:gd name="connsiteY197" fmla="*/ 7532040 h 9103316"/>
              <a:gd name="connsiteX198" fmla="*/ 22507058 w 24089813"/>
              <a:gd name="connsiteY198" fmla="*/ 7493919 h 9103316"/>
              <a:gd name="connsiteX199" fmla="*/ 22468938 w 24089813"/>
              <a:gd name="connsiteY199" fmla="*/ 7550486 h 9103316"/>
              <a:gd name="connsiteX200" fmla="*/ 22820634 w 24089813"/>
              <a:gd name="connsiteY200" fmla="*/ 7532040 h 9103316"/>
              <a:gd name="connsiteX201" fmla="*/ 23178476 w 24089813"/>
              <a:gd name="connsiteY201" fmla="*/ 7493919 h 9103316"/>
              <a:gd name="connsiteX202" fmla="*/ 22724716 w 24089813"/>
              <a:gd name="connsiteY202" fmla="*/ 7550486 h 9103316"/>
              <a:gd name="connsiteX203" fmla="*/ 22347198 w 24089813"/>
              <a:gd name="connsiteY203" fmla="*/ 7634107 h 9103316"/>
              <a:gd name="connsiteX204" fmla="*/ 23216598 w 24089813"/>
              <a:gd name="connsiteY204" fmla="*/ 7532040 h 9103316"/>
              <a:gd name="connsiteX205" fmla="*/ 23824070 w 24089813"/>
              <a:gd name="connsiteY205" fmla="*/ 7493919 h 9103316"/>
              <a:gd name="connsiteX206" fmla="*/ 23862190 w 24089813"/>
              <a:gd name="connsiteY206" fmla="*/ 7532040 h 9103316"/>
              <a:gd name="connsiteX207" fmla="*/ 23964256 w 24089813"/>
              <a:gd name="connsiteY207" fmla="*/ 7532040 h 9103316"/>
              <a:gd name="connsiteX208" fmla="*/ 23568292 w 24089813"/>
              <a:gd name="connsiteY208" fmla="*/ 7608283 h 9103316"/>
              <a:gd name="connsiteX209" fmla="*/ 23746598 w 24089813"/>
              <a:gd name="connsiteY209" fmla="*/ 7608283 h 9103316"/>
              <a:gd name="connsiteX210" fmla="*/ 23784720 w 24089813"/>
              <a:gd name="connsiteY210" fmla="*/ 7652553 h 9103316"/>
              <a:gd name="connsiteX211" fmla="*/ 23880636 w 24089813"/>
              <a:gd name="connsiteY211" fmla="*/ 7690674 h 9103316"/>
              <a:gd name="connsiteX212" fmla="*/ 23472376 w 24089813"/>
              <a:gd name="connsiteY212" fmla="*/ 7748472 h 9103316"/>
              <a:gd name="connsiteX213" fmla="*/ 23350634 w 24089813"/>
              <a:gd name="connsiteY213" fmla="*/ 7806268 h 9103316"/>
              <a:gd name="connsiteX214" fmla="*/ 22744392 w 24089813"/>
              <a:gd name="connsiteY214" fmla="*/ 7889889 h 9103316"/>
              <a:gd name="connsiteX215" fmla="*/ 22091420 w 24089813"/>
              <a:gd name="connsiteY215" fmla="*/ 7946456 h 9103316"/>
              <a:gd name="connsiteX216" fmla="*/ 22290632 w 24089813"/>
              <a:gd name="connsiteY216" fmla="*/ 7966132 h 9103316"/>
              <a:gd name="connsiteX217" fmla="*/ 23842516 w 24089813"/>
              <a:gd name="connsiteY217" fmla="*/ 7806268 h 9103316"/>
              <a:gd name="connsiteX218" fmla="*/ 24060172 w 24089813"/>
              <a:gd name="connsiteY218" fmla="*/ 7825944 h 9103316"/>
              <a:gd name="connsiteX219" fmla="*/ 23926136 w 24089813"/>
              <a:gd name="connsiteY219" fmla="*/ 7864065 h 9103316"/>
              <a:gd name="connsiteX220" fmla="*/ 21919262 w 24089813"/>
              <a:gd name="connsiteY220" fmla="*/ 8119847 h 9103316"/>
              <a:gd name="connsiteX221" fmla="*/ 21919262 w 24089813"/>
              <a:gd name="connsiteY221" fmla="*/ 8119847 h 9103316"/>
              <a:gd name="connsiteX222" fmla="*/ 22386548 w 24089813"/>
              <a:gd name="connsiteY222" fmla="*/ 8100172 h 9103316"/>
              <a:gd name="connsiteX223" fmla="*/ 22328752 w 24089813"/>
              <a:gd name="connsiteY223" fmla="*/ 8119847 h 9103316"/>
              <a:gd name="connsiteX224" fmla="*/ 22526734 w 24089813"/>
              <a:gd name="connsiteY224" fmla="*/ 8144442 h 9103316"/>
              <a:gd name="connsiteX225" fmla="*/ 22980494 w 24089813"/>
              <a:gd name="connsiteY225" fmla="*/ 8144442 h 9103316"/>
              <a:gd name="connsiteX226" fmla="*/ 22960820 w 24089813"/>
              <a:gd name="connsiteY226" fmla="*/ 8164117 h 9103316"/>
              <a:gd name="connsiteX227" fmla="*/ 21893438 w 24089813"/>
              <a:gd name="connsiteY227" fmla="*/ 8278481 h 9103316"/>
              <a:gd name="connsiteX228" fmla="*/ 22194714 w 24089813"/>
              <a:gd name="connsiteY228" fmla="*/ 8298156 h 9103316"/>
              <a:gd name="connsiteX229" fmla="*/ 22686596 w 24089813"/>
              <a:gd name="connsiteY229" fmla="*/ 8278481 h 9103316"/>
              <a:gd name="connsiteX230" fmla="*/ 22724716 w 24089813"/>
              <a:gd name="connsiteY230" fmla="*/ 8298156 h 9103316"/>
              <a:gd name="connsiteX231" fmla="*/ 22488614 w 24089813"/>
              <a:gd name="connsiteY231" fmla="*/ 8355954 h 9103316"/>
              <a:gd name="connsiteX232" fmla="*/ 22980494 w 24089813"/>
              <a:gd name="connsiteY232" fmla="*/ 8298156 h 9103316"/>
              <a:gd name="connsiteX233" fmla="*/ 23350634 w 24089813"/>
              <a:gd name="connsiteY233" fmla="*/ 8278481 h 9103316"/>
              <a:gd name="connsiteX234" fmla="*/ 23216598 w 24089813"/>
              <a:gd name="connsiteY234" fmla="*/ 8317832 h 9103316"/>
              <a:gd name="connsiteX235" fmla="*/ 23350634 w 24089813"/>
              <a:gd name="connsiteY235" fmla="*/ 8336278 h 9103316"/>
              <a:gd name="connsiteX236" fmla="*/ 23746598 w 24089813"/>
              <a:gd name="connsiteY236" fmla="*/ 8355954 h 9103316"/>
              <a:gd name="connsiteX237" fmla="*/ 24079848 w 24089813"/>
              <a:gd name="connsiteY237" fmla="*/ 8355954 h 9103316"/>
              <a:gd name="connsiteX238" fmla="*/ 23964256 w 24089813"/>
              <a:gd name="connsiteY238" fmla="*/ 8419899 h 9103316"/>
              <a:gd name="connsiteX239" fmla="*/ 23842516 w 24089813"/>
              <a:gd name="connsiteY239" fmla="*/ 8496142 h 9103316"/>
              <a:gd name="connsiteX240" fmla="*/ 23018616 w 24089813"/>
              <a:gd name="connsiteY240" fmla="*/ 8611735 h 9103316"/>
              <a:gd name="connsiteX241" fmla="*/ 22213160 w 24089813"/>
              <a:gd name="connsiteY241" fmla="*/ 8751924 h 9103316"/>
              <a:gd name="connsiteX242" fmla="*/ 19102014 w 24089813"/>
              <a:gd name="connsiteY242" fmla="*/ 8790045 h 9103316"/>
              <a:gd name="connsiteX243" fmla="*/ 18354354 w 24089813"/>
              <a:gd name="connsiteY243" fmla="*/ 8790045 h 9103316"/>
              <a:gd name="connsiteX244" fmla="*/ 17606696 w 24089813"/>
              <a:gd name="connsiteY244" fmla="*/ 8694127 h 9103316"/>
              <a:gd name="connsiteX245" fmla="*/ 17152936 w 24089813"/>
              <a:gd name="connsiteY245" fmla="*/ 8675681 h 9103316"/>
              <a:gd name="connsiteX246" fmla="*/ 17152936 w 24089813"/>
              <a:gd name="connsiteY246" fmla="*/ 8675681 h 9103316"/>
              <a:gd name="connsiteX247" fmla="*/ 17587020 w 24089813"/>
              <a:gd name="connsiteY247" fmla="*/ 8732248 h 9103316"/>
              <a:gd name="connsiteX248" fmla="*/ 17900594 w 24089813"/>
              <a:gd name="connsiteY248" fmla="*/ 8809720 h 9103316"/>
              <a:gd name="connsiteX249" fmla="*/ 17606696 w 24089813"/>
              <a:gd name="connsiteY249" fmla="*/ 8771599 h 9103316"/>
              <a:gd name="connsiteX250" fmla="*/ 17491104 w 24089813"/>
              <a:gd name="connsiteY250" fmla="*/ 8751924 h 9103316"/>
              <a:gd name="connsiteX251" fmla="*/ 17369364 w 24089813"/>
              <a:gd name="connsiteY251" fmla="*/ 8732248 h 9103316"/>
              <a:gd name="connsiteX252" fmla="*/ 17255002 w 24089813"/>
              <a:gd name="connsiteY252" fmla="*/ 8713802 h 9103316"/>
              <a:gd name="connsiteX253" fmla="*/ 17255002 w 24089813"/>
              <a:gd name="connsiteY253" fmla="*/ 8713802 h 9103316"/>
              <a:gd name="connsiteX254" fmla="*/ 17369364 w 24089813"/>
              <a:gd name="connsiteY254" fmla="*/ 8732248 h 9103316"/>
              <a:gd name="connsiteX255" fmla="*/ 17491104 w 24089813"/>
              <a:gd name="connsiteY255" fmla="*/ 8751924 h 9103316"/>
              <a:gd name="connsiteX256" fmla="*/ 17606696 w 24089813"/>
              <a:gd name="connsiteY256" fmla="*/ 8771599 h 9103316"/>
              <a:gd name="connsiteX257" fmla="*/ 18552336 w 24089813"/>
              <a:gd name="connsiteY257" fmla="*/ 8931463 h 9103316"/>
              <a:gd name="connsiteX258" fmla="*/ 20993296 w 24089813"/>
              <a:gd name="connsiteY258" fmla="*/ 9007705 h 9103316"/>
              <a:gd name="connsiteX259" fmla="*/ 21523298 w 24089813"/>
              <a:gd name="connsiteY259" fmla="*/ 9026151 h 9103316"/>
              <a:gd name="connsiteX260" fmla="*/ 21619214 w 24089813"/>
              <a:gd name="connsiteY260" fmla="*/ 8988030 h 9103316"/>
              <a:gd name="connsiteX261" fmla="*/ 21977058 w 24089813"/>
              <a:gd name="connsiteY261" fmla="*/ 9045827 h 9103316"/>
              <a:gd name="connsiteX262" fmla="*/ 21561418 w 24089813"/>
              <a:gd name="connsiteY262" fmla="*/ 9083948 h 9103316"/>
              <a:gd name="connsiteX263" fmla="*/ 19555774 w 24089813"/>
              <a:gd name="connsiteY263" fmla="*/ 9083948 h 9103316"/>
              <a:gd name="connsiteX264" fmla="*/ 17216880 w 24089813"/>
              <a:gd name="connsiteY264" fmla="*/ 8911787 h 9103316"/>
              <a:gd name="connsiteX265" fmla="*/ 16289685 w 24089813"/>
              <a:gd name="connsiteY265" fmla="*/ 8713802 h 9103316"/>
              <a:gd name="connsiteX266" fmla="*/ 14775922 w 24089813"/>
              <a:gd name="connsiteY266" fmla="*/ 8144442 h 9103316"/>
              <a:gd name="connsiteX267" fmla="*/ 14871838 w 24089813"/>
              <a:gd name="connsiteY267" fmla="*/ 8240360 h 9103316"/>
              <a:gd name="connsiteX268" fmla="*/ 16725000 w 24089813"/>
              <a:gd name="connsiteY268" fmla="*/ 8892112 h 9103316"/>
              <a:gd name="connsiteX269" fmla="*/ 16367156 w 24089813"/>
              <a:gd name="connsiteY269" fmla="*/ 8847842 h 9103316"/>
              <a:gd name="connsiteX270" fmla="*/ 13944643 w 24089813"/>
              <a:gd name="connsiteY270" fmla="*/ 7825944 h 9103316"/>
              <a:gd name="connsiteX271" fmla="*/ 12175102 w 24089813"/>
              <a:gd name="connsiteY271" fmla="*/ 6650331 h 9103316"/>
              <a:gd name="connsiteX272" fmla="*/ 11550413 w 24089813"/>
              <a:gd name="connsiteY272" fmla="*/ 6272806 h 9103316"/>
              <a:gd name="connsiteX273" fmla="*/ 11153219 w 24089813"/>
              <a:gd name="connsiteY273" fmla="*/ 6176888 h 9103316"/>
              <a:gd name="connsiteX274" fmla="*/ 10661338 w 24089813"/>
              <a:gd name="connsiteY274" fmla="*/ 5921106 h 9103316"/>
              <a:gd name="connsiteX275" fmla="*/ 9045511 w 24089813"/>
              <a:gd name="connsiteY275" fmla="*/ 5365272 h 9103316"/>
              <a:gd name="connsiteX276" fmla="*/ 8987714 w 24089813"/>
              <a:gd name="connsiteY276" fmla="*/ 5384948 h 9103316"/>
              <a:gd name="connsiteX277" fmla="*/ 9038132 w 24089813"/>
              <a:gd name="connsiteY277" fmla="*/ 5365272 h 9103316"/>
              <a:gd name="connsiteX278" fmla="*/ 8968039 w 24089813"/>
              <a:gd name="connsiteY278" fmla="*/ 5346827 h 9103316"/>
              <a:gd name="connsiteX279" fmla="*/ 8891797 w 24089813"/>
              <a:gd name="connsiteY279" fmla="*/ 5327152 h 9103316"/>
              <a:gd name="connsiteX280" fmla="*/ 8891797 w 24089813"/>
              <a:gd name="connsiteY280" fmla="*/ 5327152 h 9103316"/>
              <a:gd name="connsiteX281" fmla="*/ 8891797 w 24089813"/>
              <a:gd name="connsiteY281" fmla="*/ 5346827 h 9103316"/>
              <a:gd name="connsiteX282" fmla="*/ 8731936 w 24089813"/>
              <a:gd name="connsiteY282" fmla="*/ 5308705 h 9103316"/>
              <a:gd name="connsiteX283" fmla="*/ 8731936 w 24089813"/>
              <a:gd name="connsiteY283" fmla="*/ 5308705 h 9103316"/>
              <a:gd name="connsiteX284" fmla="*/ 8636019 w 24089813"/>
              <a:gd name="connsiteY284" fmla="*/ 5269354 h 9103316"/>
              <a:gd name="connsiteX285" fmla="*/ 8533954 w 24089813"/>
              <a:gd name="connsiteY285" fmla="*/ 5250908 h 9103316"/>
              <a:gd name="connsiteX286" fmla="*/ 8457712 w 24089813"/>
              <a:gd name="connsiteY286" fmla="*/ 5244760 h 9103316"/>
              <a:gd name="connsiteX287" fmla="*/ 7140702 w 24089813"/>
              <a:gd name="connsiteY287" fmla="*/ 5071369 h 9103316"/>
              <a:gd name="connsiteX288" fmla="*/ 6195061 w 24089813"/>
              <a:gd name="connsiteY288" fmla="*/ 5033248 h 9103316"/>
              <a:gd name="connsiteX289" fmla="*/ 4521436 w 24089813"/>
              <a:gd name="connsiteY289" fmla="*/ 4975451 h 9103316"/>
              <a:gd name="connsiteX290" fmla="*/ 1096716 w 24089813"/>
              <a:gd name="connsiteY290" fmla="*/ 5448893 h 9103316"/>
              <a:gd name="connsiteX291" fmla="*/ 489243 w 24089813"/>
              <a:gd name="connsiteY291" fmla="*/ 5666554 h 9103316"/>
              <a:gd name="connsiteX292" fmla="*/ 413001 w 24089813"/>
              <a:gd name="connsiteY292" fmla="*/ 5563258 h 9103316"/>
              <a:gd name="connsiteX293" fmla="*/ 271585 w 24089813"/>
              <a:gd name="connsiteY293" fmla="*/ 5582933 h 9103316"/>
              <a:gd name="connsiteX294" fmla="*/ 55158 w 24089813"/>
              <a:gd name="connsiteY294" fmla="*/ 5487015 h 9103316"/>
              <a:gd name="connsiteX295" fmla="*/ 233465 w 24089813"/>
              <a:gd name="connsiteY295" fmla="*/ 5365272 h 9103316"/>
              <a:gd name="connsiteX296" fmla="*/ 73604 w 24089813"/>
              <a:gd name="connsiteY296" fmla="*/ 5250908 h 9103316"/>
              <a:gd name="connsiteX297" fmla="*/ 329381 w 24089813"/>
              <a:gd name="connsiteY297" fmla="*/ 5148842 h 9103316"/>
              <a:gd name="connsiteX298" fmla="*/ 175669 w 24089813"/>
              <a:gd name="connsiteY298" fmla="*/ 5174666 h 9103316"/>
              <a:gd name="connsiteX299" fmla="*/ 233465 w 24089813"/>
              <a:gd name="connsiteY299" fmla="*/ 5109491 h 9103316"/>
              <a:gd name="connsiteX300" fmla="*/ 309706 w 24089813"/>
              <a:gd name="connsiteY300" fmla="*/ 5084896 h 9103316"/>
              <a:gd name="connsiteX301" fmla="*/ 213790 w 24089813"/>
              <a:gd name="connsiteY301" fmla="*/ 5071369 h 9103316"/>
              <a:gd name="connsiteX302" fmla="*/ 349057 w 24089813"/>
              <a:gd name="connsiteY302" fmla="*/ 4854938 h 9103316"/>
              <a:gd name="connsiteX303" fmla="*/ 195344 w 24089813"/>
              <a:gd name="connsiteY303" fmla="*/ 4797141 h 9103316"/>
              <a:gd name="connsiteX304" fmla="*/ 405623 w 24089813"/>
              <a:gd name="connsiteY304" fmla="*/ 4643426 h 9103316"/>
              <a:gd name="connsiteX305" fmla="*/ 451122 w 24089813"/>
              <a:gd name="connsiteY305" fmla="*/ 4573332 h 9103316"/>
              <a:gd name="connsiteX306" fmla="*/ 413001 w 24089813"/>
              <a:gd name="connsiteY306" fmla="*/ 4504468 h 9103316"/>
              <a:gd name="connsiteX307" fmla="*/ 489243 w 24089813"/>
              <a:gd name="connsiteY307" fmla="*/ 4504468 h 9103316"/>
              <a:gd name="connsiteX308" fmla="*/ 451122 w 24089813"/>
              <a:gd name="connsiteY308" fmla="*/ 4402402 h 9103316"/>
              <a:gd name="connsiteX309" fmla="*/ 623280 w 24089813"/>
              <a:gd name="connsiteY309" fmla="*/ 4286807 h 9103316"/>
              <a:gd name="connsiteX310" fmla="*/ 687225 w 24089813"/>
              <a:gd name="connsiteY310" fmla="*/ 4248686 h 9103316"/>
              <a:gd name="connsiteX311" fmla="*/ 603605 w 24089813"/>
              <a:gd name="connsiteY311" fmla="*/ 4248686 h 9103316"/>
              <a:gd name="connsiteX312" fmla="*/ 451122 w 24089813"/>
              <a:gd name="connsiteY312" fmla="*/ 4146619 h 9103316"/>
              <a:gd name="connsiteX313" fmla="*/ 687225 w 24089813"/>
              <a:gd name="connsiteY313" fmla="*/ 4108498 h 9103316"/>
              <a:gd name="connsiteX314" fmla="*/ 547039 w 24089813"/>
              <a:gd name="connsiteY314" fmla="*/ 4088822 h 9103316"/>
              <a:gd name="connsiteX315" fmla="*/ 547039 w 24089813"/>
              <a:gd name="connsiteY315" fmla="*/ 4012579 h 9103316"/>
              <a:gd name="connsiteX316" fmla="*/ 1179106 w 24089813"/>
              <a:gd name="connsiteY316" fmla="*/ 3635055 h 9103316"/>
              <a:gd name="connsiteX317" fmla="*/ 3422083 w 24089813"/>
              <a:gd name="connsiteY317" fmla="*/ 3264909 h 9103316"/>
              <a:gd name="connsiteX318" fmla="*/ 8821704 w 24089813"/>
              <a:gd name="connsiteY318" fmla="*/ 3539137 h 9103316"/>
              <a:gd name="connsiteX319" fmla="*/ 5607263 w 24089813"/>
              <a:gd name="connsiteY319" fmla="*/ 3066924 h 9103316"/>
              <a:gd name="connsiteX320" fmla="*/ 4559557 w 24089813"/>
              <a:gd name="connsiteY320" fmla="*/ 3066924 h 9103316"/>
              <a:gd name="connsiteX321" fmla="*/ 4227538 w 24089813"/>
              <a:gd name="connsiteY321" fmla="*/ 3066924 h 9103316"/>
              <a:gd name="connsiteX322" fmla="*/ 5287541 w 24089813"/>
              <a:gd name="connsiteY322" fmla="*/ 3009127 h 9103316"/>
              <a:gd name="connsiteX323" fmla="*/ 5505198 w 24089813"/>
              <a:gd name="connsiteY323" fmla="*/ 2971006 h 9103316"/>
              <a:gd name="connsiteX324" fmla="*/ 4367723 w 24089813"/>
              <a:gd name="connsiteY324" fmla="*/ 3009127 h 9103316"/>
              <a:gd name="connsiteX325" fmla="*/ 3204425 w 24089813"/>
              <a:gd name="connsiteY325" fmla="*/ 3066924 h 9103316"/>
              <a:gd name="connsiteX326" fmla="*/ 1332818 w 24089813"/>
              <a:gd name="connsiteY326" fmla="*/ 3418624 h 9103316"/>
              <a:gd name="connsiteX327" fmla="*/ 1019244 w 24089813"/>
              <a:gd name="connsiteY327" fmla="*/ 3482570 h 9103316"/>
              <a:gd name="connsiteX328" fmla="*/ 1402912 w 24089813"/>
              <a:gd name="connsiteY328" fmla="*/ 3366976 h 9103316"/>
              <a:gd name="connsiteX329" fmla="*/ 1946440 w 24089813"/>
              <a:gd name="connsiteY329" fmla="*/ 3226788 h 9103316"/>
              <a:gd name="connsiteX330" fmla="*/ 3128184 w 24089813"/>
              <a:gd name="connsiteY330" fmla="*/ 3047249 h 9103316"/>
              <a:gd name="connsiteX331" fmla="*/ 6054875 w 24089813"/>
              <a:gd name="connsiteY331" fmla="*/ 2907061 h 9103316"/>
              <a:gd name="connsiteX332" fmla="*/ 6393043 w 24089813"/>
              <a:gd name="connsiteY332" fmla="*/ 2887385 h 9103316"/>
              <a:gd name="connsiteX333" fmla="*/ 5587588 w 24089813"/>
              <a:gd name="connsiteY333" fmla="*/ 2830818 h 9103316"/>
              <a:gd name="connsiteX334" fmla="*/ 5287541 w 24089813"/>
              <a:gd name="connsiteY334" fmla="*/ 2811142 h 9103316"/>
              <a:gd name="connsiteX335" fmla="*/ 6706617 w 24089813"/>
              <a:gd name="connsiteY335" fmla="*/ 2849264 h 9103316"/>
              <a:gd name="connsiteX336" fmla="*/ 11294635 w 24089813"/>
              <a:gd name="connsiteY336" fmla="*/ 3992904 h 9103316"/>
              <a:gd name="connsiteX337" fmla="*/ 11332756 w 24089813"/>
              <a:gd name="connsiteY337" fmla="*/ 4012579 h 9103316"/>
              <a:gd name="connsiteX338" fmla="*/ 11332756 w 24089813"/>
              <a:gd name="connsiteY338" fmla="*/ 4012579 h 9103316"/>
              <a:gd name="connsiteX339" fmla="*/ 11294635 w 24089813"/>
              <a:gd name="connsiteY339" fmla="*/ 3992904 h 9103316"/>
              <a:gd name="connsiteX340" fmla="*/ 8297851 w 24089813"/>
              <a:gd name="connsiteY340" fmla="*/ 2990682 h 9103316"/>
              <a:gd name="connsiteX341" fmla="*/ 7926482 w 24089813"/>
              <a:gd name="connsiteY341" fmla="*/ 2907061 h 9103316"/>
              <a:gd name="connsiteX342" fmla="*/ 7964602 w 24089813"/>
              <a:gd name="connsiteY342" fmla="*/ 2849264 h 9103316"/>
              <a:gd name="connsiteX343" fmla="*/ 7582165 w 24089813"/>
              <a:gd name="connsiteY343" fmla="*/ 2792696 h 9103316"/>
              <a:gd name="connsiteX344" fmla="*/ 7358359 w 24089813"/>
              <a:gd name="connsiteY344" fmla="*/ 2747197 h 9103316"/>
              <a:gd name="connsiteX345" fmla="*/ 7550193 w 24089813"/>
              <a:gd name="connsiteY345" fmla="*/ 2734900 h 9103316"/>
              <a:gd name="connsiteX346" fmla="*/ 8438037 w 24089813"/>
              <a:gd name="connsiteY346" fmla="*/ 2849264 h 9103316"/>
              <a:gd name="connsiteX347" fmla="*/ 10776930 w 24089813"/>
              <a:gd name="connsiteY347" fmla="*/ 3520691 h 9103316"/>
              <a:gd name="connsiteX348" fmla="*/ 10776930 w 24089813"/>
              <a:gd name="connsiteY348" fmla="*/ 3520691 h 9103316"/>
              <a:gd name="connsiteX349" fmla="*/ 10265374 w 24089813"/>
              <a:gd name="connsiteY349" fmla="*/ 3284585 h 9103316"/>
              <a:gd name="connsiteX350" fmla="*/ 7850240 w 24089813"/>
              <a:gd name="connsiteY350" fmla="*/ 2651278 h 9103316"/>
              <a:gd name="connsiteX351" fmla="*/ 8815555 w 24089813"/>
              <a:gd name="connsiteY351" fmla="*/ 2792696 h 9103316"/>
              <a:gd name="connsiteX352" fmla="*/ 9071334 w 24089813"/>
              <a:gd name="connsiteY352" fmla="*/ 2830818 h 9103316"/>
              <a:gd name="connsiteX353" fmla="*/ 8834001 w 24089813"/>
              <a:gd name="connsiteY353" fmla="*/ 2773021 h 9103316"/>
              <a:gd name="connsiteX354" fmla="*/ 8399917 w 24089813"/>
              <a:gd name="connsiteY354" fmla="*/ 2670954 h 9103316"/>
              <a:gd name="connsiteX355" fmla="*/ 8655694 w 24089813"/>
              <a:gd name="connsiteY355" fmla="*/ 2613157 h 9103316"/>
              <a:gd name="connsiteX356" fmla="*/ 8201934 w 24089813"/>
              <a:gd name="connsiteY356" fmla="*/ 2498793 h 9103316"/>
              <a:gd name="connsiteX357" fmla="*/ 10029271 w 24089813"/>
              <a:gd name="connsiteY357" fmla="*/ 2907061 h 9103316"/>
              <a:gd name="connsiteX358" fmla="*/ 10029271 w 24089813"/>
              <a:gd name="connsiteY358" fmla="*/ 2907061 h 9103316"/>
              <a:gd name="connsiteX359" fmla="*/ 8495833 w 24089813"/>
              <a:gd name="connsiteY359" fmla="*/ 2479118 h 9103316"/>
              <a:gd name="connsiteX360" fmla="*/ 7671933 w 24089813"/>
              <a:gd name="connsiteY360" fmla="*/ 2319254 h 9103316"/>
              <a:gd name="connsiteX361" fmla="*/ 6802534 w 24089813"/>
              <a:gd name="connsiteY361" fmla="*/ 2179066 h 9103316"/>
              <a:gd name="connsiteX362" fmla="*/ 6884924 w 24089813"/>
              <a:gd name="connsiteY362" fmla="*/ 2140944 h 9103316"/>
              <a:gd name="connsiteX363" fmla="*/ 7236619 w 24089813"/>
              <a:gd name="connsiteY363" fmla="*/ 2159390 h 9103316"/>
              <a:gd name="connsiteX364" fmla="*/ 8457712 w 24089813"/>
              <a:gd name="connsiteY364" fmla="*/ 2281133 h 9103316"/>
              <a:gd name="connsiteX365" fmla="*/ 8713490 w 24089813"/>
              <a:gd name="connsiteY365" fmla="*/ 2299578 h 9103316"/>
              <a:gd name="connsiteX366" fmla="*/ 8399917 w 24089813"/>
              <a:gd name="connsiteY366" fmla="*/ 2223336 h 9103316"/>
              <a:gd name="connsiteX367" fmla="*/ 8770057 w 24089813"/>
              <a:gd name="connsiteY367" fmla="*/ 2223336 h 9103316"/>
              <a:gd name="connsiteX368" fmla="*/ 9166021 w 24089813"/>
              <a:gd name="connsiteY368" fmla="*/ 2281133 h 9103316"/>
              <a:gd name="connsiteX369" fmla="*/ 8297851 w 24089813"/>
              <a:gd name="connsiteY369" fmla="*/ 2063472 h 9103316"/>
              <a:gd name="connsiteX370" fmla="*/ 8457712 w 24089813"/>
              <a:gd name="connsiteY370" fmla="*/ 2025351 h 9103316"/>
              <a:gd name="connsiteX371" fmla="*/ 9089779 w 24089813"/>
              <a:gd name="connsiteY371" fmla="*/ 2101593 h 9103316"/>
              <a:gd name="connsiteX372" fmla="*/ 9345557 w 24089813"/>
              <a:gd name="connsiteY372" fmla="*/ 2140944 h 9103316"/>
              <a:gd name="connsiteX373" fmla="*/ 9045511 w 24089813"/>
              <a:gd name="connsiteY373" fmla="*/ 2063472 h 9103316"/>
              <a:gd name="connsiteX374" fmla="*/ 8553629 w 24089813"/>
              <a:gd name="connsiteY374" fmla="*/ 1903608 h 9103316"/>
              <a:gd name="connsiteX375" fmla="*/ 8003953 w 24089813"/>
              <a:gd name="connsiteY375" fmla="*/ 1807690 h 9103316"/>
              <a:gd name="connsiteX376" fmla="*/ 8201934 w 24089813"/>
              <a:gd name="connsiteY376" fmla="*/ 1731447 h 9103316"/>
              <a:gd name="connsiteX377" fmla="*/ 8148750 w 24089813"/>
              <a:gd name="connsiteY377" fmla="*/ 1709620 h 9103316"/>
              <a:gd name="connsiteX378" fmla="*/ 8111345 w 24089813"/>
              <a:gd name="connsiteY378" fmla="*/ 1708706 h 9103316"/>
              <a:gd name="connsiteX379" fmla="*/ 8168444 w 24089813"/>
              <a:gd name="connsiteY379" fmla="*/ 1701703 h 9103316"/>
              <a:gd name="connsiteX380" fmla="*/ 8438037 w 24089813"/>
              <a:gd name="connsiteY380" fmla="*/ 1731447 h 9103316"/>
              <a:gd name="connsiteX381" fmla="*/ 8438037 w 24089813"/>
              <a:gd name="connsiteY381" fmla="*/ 1731447 h 9103316"/>
              <a:gd name="connsiteX382" fmla="*/ 8361795 w 24089813"/>
              <a:gd name="connsiteY382" fmla="*/ 1667502 h 9103316"/>
              <a:gd name="connsiteX383" fmla="*/ 8968039 w 24089813"/>
              <a:gd name="connsiteY383" fmla="*/ 1769569 h 9103316"/>
              <a:gd name="connsiteX384" fmla="*/ 9147575 w 24089813"/>
              <a:gd name="connsiteY384" fmla="*/ 1807690 h 9103316"/>
              <a:gd name="connsiteX385" fmla="*/ 9147575 w 24089813"/>
              <a:gd name="connsiteY385" fmla="*/ 1807690 h 9103316"/>
              <a:gd name="connsiteX386" fmla="*/ 8968039 w 24089813"/>
              <a:gd name="connsiteY386" fmla="*/ 1769569 h 9103316"/>
              <a:gd name="connsiteX387" fmla="*/ 8240055 w 24089813"/>
              <a:gd name="connsiteY387" fmla="*/ 1591259 h 9103316"/>
              <a:gd name="connsiteX388" fmla="*/ 10093217 w 24089813"/>
              <a:gd name="connsiteY388" fmla="*/ 1941730 h 9103316"/>
              <a:gd name="connsiteX389" fmla="*/ 11408997 w 24089813"/>
              <a:gd name="connsiteY389" fmla="*/ 2459442 h 9103316"/>
              <a:gd name="connsiteX390" fmla="*/ 13158863 w 24089813"/>
              <a:gd name="connsiteY390" fmla="*/ 3443219 h 9103316"/>
              <a:gd name="connsiteX391" fmla="*/ 13728215 w 24089813"/>
              <a:gd name="connsiteY391" fmla="*/ 3794919 h 9103316"/>
              <a:gd name="connsiteX392" fmla="*/ 13708540 w 24089813"/>
              <a:gd name="connsiteY392" fmla="*/ 3756798 h 9103316"/>
              <a:gd name="connsiteX393" fmla="*/ 13236335 w 24089813"/>
              <a:gd name="connsiteY393" fmla="*/ 3418624 h 9103316"/>
              <a:gd name="connsiteX394" fmla="*/ 11504914 w 24089813"/>
              <a:gd name="connsiteY394" fmla="*/ 2377051 h 9103316"/>
              <a:gd name="connsiteX395" fmla="*/ 8987714 w 24089813"/>
              <a:gd name="connsiteY395" fmla="*/ 1457220 h 9103316"/>
              <a:gd name="connsiteX396" fmla="*/ 8789732 w 24089813"/>
              <a:gd name="connsiteY396" fmla="*/ 1411720 h 9103316"/>
              <a:gd name="connsiteX397" fmla="*/ 8834001 w 24089813"/>
              <a:gd name="connsiteY397" fmla="*/ 1373599 h 9103316"/>
              <a:gd name="connsiteX398" fmla="*/ 8297851 w 24089813"/>
              <a:gd name="connsiteY398" fmla="*/ 1259234 h 9103316"/>
              <a:gd name="connsiteX399" fmla="*/ 10521152 w 24089813"/>
              <a:gd name="connsiteY399" fmla="*/ 1807690 h 9103316"/>
              <a:gd name="connsiteX400" fmla="*/ 10585097 w 24089813"/>
              <a:gd name="connsiteY400" fmla="*/ 1827366 h 9103316"/>
              <a:gd name="connsiteX401" fmla="*/ 10642893 w 24089813"/>
              <a:gd name="connsiteY401" fmla="*/ 1847041 h 9103316"/>
              <a:gd name="connsiteX402" fmla="*/ 10642893 w 24089813"/>
              <a:gd name="connsiteY402" fmla="*/ 1847041 h 9103316"/>
              <a:gd name="connsiteX403" fmla="*/ 10585097 w 24089813"/>
              <a:gd name="connsiteY403" fmla="*/ 1827366 h 9103316"/>
              <a:gd name="connsiteX404" fmla="*/ 10521152 w 24089813"/>
              <a:gd name="connsiteY404" fmla="*/ 1807690 h 9103316"/>
              <a:gd name="connsiteX405" fmla="*/ 9479596 w 24089813"/>
              <a:gd name="connsiteY405" fmla="*/ 1373599 h 9103316"/>
              <a:gd name="connsiteX406" fmla="*/ 9479596 w 24089813"/>
              <a:gd name="connsiteY406" fmla="*/ 1373599 h 9103316"/>
              <a:gd name="connsiteX407" fmla="*/ 9403353 w 24089813"/>
              <a:gd name="connsiteY407" fmla="*/ 1315802 h 9103316"/>
              <a:gd name="connsiteX408" fmla="*/ 10151012 w 24089813"/>
              <a:gd name="connsiteY408" fmla="*/ 1495341 h 9103316"/>
              <a:gd name="connsiteX409" fmla="*/ 10207578 w 24089813"/>
              <a:gd name="connsiteY409" fmla="*/ 1513787 h 9103316"/>
              <a:gd name="connsiteX410" fmla="*/ 10265374 w 24089813"/>
              <a:gd name="connsiteY410" fmla="*/ 1533462 h 9103316"/>
              <a:gd name="connsiteX411" fmla="*/ 10265374 w 24089813"/>
              <a:gd name="connsiteY411" fmla="*/ 1533462 h 9103316"/>
              <a:gd name="connsiteX412" fmla="*/ 10207578 w 24089813"/>
              <a:gd name="connsiteY412" fmla="*/ 1513787 h 9103316"/>
              <a:gd name="connsiteX413" fmla="*/ 10151012 w 24089813"/>
              <a:gd name="connsiteY413" fmla="*/ 1495341 h 9103316"/>
              <a:gd name="connsiteX414" fmla="*/ 9659132 w 24089813"/>
              <a:gd name="connsiteY414" fmla="*/ 1315802 h 9103316"/>
              <a:gd name="connsiteX415" fmla="*/ 9127900 w 24089813"/>
              <a:gd name="connsiteY415" fmla="*/ 1157168 h 9103316"/>
              <a:gd name="connsiteX416" fmla="*/ 9403353 w 24089813"/>
              <a:gd name="connsiteY416" fmla="*/ 1157168 h 9103316"/>
              <a:gd name="connsiteX417" fmla="*/ 8597898 w 24089813"/>
              <a:gd name="connsiteY417" fmla="*/ 983777 h 9103316"/>
              <a:gd name="connsiteX418" fmla="*/ 8418362 w 24089813"/>
              <a:gd name="connsiteY418" fmla="*/ 919832 h 9103316"/>
              <a:gd name="connsiteX419" fmla="*/ 10189133 w 24089813"/>
              <a:gd name="connsiteY419" fmla="*/ 1353923 h 9103316"/>
              <a:gd name="connsiteX420" fmla="*/ 10425236 w 24089813"/>
              <a:gd name="connsiteY420" fmla="*/ 1411720 h 9103316"/>
              <a:gd name="connsiteX421" fmla="*/ 9677577 w 24089813"/>
              <a:gd name="connsiteY421" fmla="*/ 1117817 h 9103316"/>
              <a:gd name="connsiteX422" fmla="*/ 10367440 w 24089813"/>
              <a:gd name="connsiteY422" fmla="*/ 1315802 h 9103316"/>
              <a:gd name="connsiteX423" fmla="*/ 10367440 w 24089813"/>
              <a:gd name="connsiteY423" fmla="*/ 1315802 h 9103316"/>
              <a:gd name="connsiteX424" fmla="*/ 10009596 w 24089813"/>
              <a:gd name="connsiteY424" fmla="*/ 1117817 h 9103316"/>
              <a:gd name="connsiteX425" fmla="*/ 10348994 w 24089813"/>
              <a:gd name="connsiteY425" fmla="*/ 1219884 h 9103316"/>
              <a:gd name="connsiteX426" fmla="*/ 10521152 w 24089813"/>
              <a:gd name="connsiteY426" fmla="*/ 1219884 h 9103316"/>
              <a:gd name="connsiteX427" fmla="*/ 10802754 w 24089813"/>
              <a:gd name="connsiteY427" fmla="*/ 1335477 h 9103316"/>
              <a:gd name="connsiteX428" fmla="*/ 10661338 w 24089813"/>
              <a:gd name="connsiteY428" fmla="*/ 1259234 h 9103316"/>
              <a:gd name="connsiteX429" fmla="*/ 10719134 w 24089813"/>
              <a:gd name="connsiteY429" fmla="*/ 1239559 h 9103316"/>
              <a:gd name="connsiteX430" fmla="*/ 9601335 w 24089813"/>
              <a:gd name="connsiteY430" fmla="*/ 823913 h 9103316"/>
              <a:gd name="connsiteX431" fmla="*/ 8495833 w 24089813"/>
              <a:gd name="connsiteY431" fmla="*/ 569361 h 9103316"/>
              <a:gd name="connsiteX432" fmla="*/ 8380242 w 24089813"/>
              <a:gd name="connsiteY432" fmla="*/ 511564 h 9103316"/>
              <a:gd name="connsiteX433" fmla="*/ 9747670 w 24089813"/>
              <a:gd name="connsiteY433" fmla="*/ 683725 h 9103316"/>
              <a:gd name="connsiteX434" fmla="*/ 9817763 w 24089813"/>
              <a:gd name="connsiteY434" fmla="*/ 683725 h 9103316"/>
              <a:gd name="connsiteX435" fmla="*/ 10151012 w 24089813"/>
              <a:gd name="connsiteY435" fmla="*/ 766117 h 9103316"/>
              <a:gd name="connsiteX436" fmla="*/ 10348994 w 24089813"/>
              <a:gd name="connsiteY436" fmla="*/ 747671 h 9103316"/>
              <a:gd name="connsiteX437" fmla="*/ 9563214 w 24089813"/>
              <a:gd name="connsiteY437" fmla="*/ 491889 h 9103316"/>
              <a:gd name="connsiteX438" fmla="*/ 9991151 w 24089813"/>
              <a:gd name="connsiteY438" fmla="*/ 530010 h 9103316"/>
              <a:gd name="connsiteX439" fmla="*/ 10246929 w 24089813"/>
              <a:gd name="connsiteY439" fmla="*/ 607482 h 9103316"/>
              <a:gd name="connsiteX440" fmla="*/ 10483032 w 24089813"/>
              <a:gd name="connsiteY440" fmla="*/ 664050 h 9103316"/>
              <a:gd name="connsiteX441" fmla="*/ 10131337 w 24089813"/>
              <a:gd name="connsiteY441" fmla="*/ 530010 h 9103316"/>
              <a:gd name="connsiteX442" fmla="*/ 9895234 w 24089813"/>
              <a:gd name="connsiteY442" fmla="*/ 332025 h 9103316"/>
              <a:gd name="connsiteX443" fmla="*/ 10348994 w 24089813"/>
              <a:gd name="connsiteY443" fmla="*/ 491889 h 9103316"/>
              <a:gd name="connsiteX444" fmla="*/ 11684451 w 24089813"/>
              <a:gd name="connsiteY444" fmla="*/ 983777 h 9103316"/>
              <a:gd name="connsiteX445" fmla="*/ 14730423 w 24089813"/>
              <a:gd name="connsiteY445" fmla="*/ 2830818 h 9103316"/>
              <a:gd name="connsiteX446" fmla="*/ 16327806 w 24089813"/>
              <a:gd name="connsiteY446" fmla="*/ 3564961 h 9103316"/>
              <a:gd name="connsiteX447" fmla="*/ 16289685 w 24089813"/>
              <a:gd name="connsiteY447" fmla="*/ 3578488 h 9103316"/>
              <a:gd name="connsiteX448" fmla="*/ 16583584 w 24089813"/>
              <a:gd name="connsiteY448" fmla="*/ 3654731 h 9103316"/>
              <a:gd name="connsiteX449" fmla="*/ 17510780 w 24089813"/>
              <a:gd name="connsiteY449" fmla="*/ 3852716 h 9103316"/>
              <a:gd name="connsiteX450" fmla="*/ 17606696 w 24089813"/>
              <a:gd name="connsiteY450" fmla="*/ 3872391 h 9103316"/>
              <a:gd name="connsiteX451" fmla="*/ 17606696 w 24089813"/>
              <a:gd name="connsiteY451" fmla="*/ 3872391 h 9103316"/>
              <a:gd name="connsiteX452" fmla="*/ 17510780 w 24089813"/>
              <a:gd name="connsiteY452" fmla="*/ 3852716 h 9103316"/>
              <a:gd name="connsiteX453" fmla="*/ 16880460 w 24089813"/>
              <a:gd name="connsiteY453" fmla="*/ 3712816 h 9103316"/>
              <a:gd name="connsiteX454" fmla="*/ 16694426 w 24089813"/>
              <a:gd name="connsiteY454" fmla="*/ 3659045 h 9103316"/>
              <a:gd name="connsiteX455" fmla="*/ 16714240 w 24089813"/>
              <a:gd name="connsiteY455" fmla="*/ 3657036 h 9103316"/>
              <a:gd name="connsiteX456" fmla="*/ 16743446 w 24089813"/>
              <a:gd name="connsiteY456" fmla="*/ 3654731 h 9103316"/>
              <a:gd name="connsiteX457" fmla="*/ 16327806 w 24089813"/>
              <a:gd name="connsiteY457" fmla="*/ 3520691 h 9103316"/>
              <a:gd name="connsiteX458" fmla="*/ 12469001 w 24089813"/>
              <a:gd name="connsiteY458" fmla="*/ 1277680 h 9103316"/>
              <a:gd name="connsiteX459" fmla="*/ 11172894 w 24089813"/>
              <a:gd name="connsiteY459" fmla="*/ 645604 h 9103316"/>
              <a:gd name="connsiteX460" fmla="*/ 11057302 w 24089813"/>
              <a:gd name="connsiteY460" fmla="*/ 549685 h 9103316"/>
              <a:gd name="connsiteX461" fmla="*/ 11824637 w 24089813"/>
              <a:gd name="connsiteY461" fmla="*/ 785792 h 9103316"/>
              <a:gd name="connsiteX462" fmla="*/ 11824637 w 24089813"/>
              <a:gd name="connsiteY462" fmla="*/ 785792 h 9103316"/>
              <a:gd name="connsiteX463" fmla="*/ 11057302 w 24089813"/>
              <a:gd name="connsiteY463" fmla="*/ 313579 h 9103316"/>
              <a:gd name="connsiteX464" fmla="*/ 10840875 w 24089813"/>
              <a:gd name="connsiteY464" fmla="*/ 134040 h 9103316"/>
              <a:gd name="connsiteX465" fmla="*/ 11626656 w 24089813"/>
              <a:gd name="connsiteY465" fmla="*/ 370146 h 9103316"/>
              <a:gd name="connsiteX466" fmla="*/ 11626656 w 24089813"/>
              <a:gd name="connsiteY466" fmla="*/ 370146 h 9103316"/>
              <a:gd name="connsiteX467" fmla="*/ 11352431 w 24089813"/>
              <a:gd name="connsiteY467" fmla="*/ 236107 h 9103316"/>
              <a:gd name="connsiteX468" fmla="*/ 11646331 w 24089813"/>
              <a:gd name="connsiteY468" fmla="*/ 313579 h 9103316"/>
              <a:gd name="connsiteX469" fmla="*/ 11447118 w 24089813"/>
              <a:gd name="connsiteY469" fmla="*/ 134040 h 9103316"/>
              <a:gd name="connsiteX470" fmla="*/ 11568859 w 24089813"/>
              <a:gd name="connsiteY470" fmla="*/ 134040 h 9103316"/>
              <a:gd name="connsiteX471" fmla="*/ 11352431 w 24089813"/>
              <a:gd name="connsiteY471" fmla="*/ 0 h 910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24089813" h="9103316">
                <a:moveTo>
                  <a:pt x="16679500" y="3654731"/>
                </a:moveTo>
                <a:lnTo>
                  <a:pt x="16694426" y="3659045"/>
                </a:lnTo>
                <a:lnTo>
                  <a:pt x="16694334" y="3659054"/>
                </a:lnTo>
                <a:cubicBezTo>
                  <a:pt x="16688186" y="3658958"/>
                  <a:pt x="16682882" y="3657805"/>
                  <a:pt x="16679500" y="3654731"/>
                </a:cubicBezTo>
                <a:close/>
                <a:moveTo>
                  <a:pt x="9147575" y="3616609"/>
                </a:moveTo>
                <a:cubicBezTo>
                  <a:pt x="9173399" y="3648582"/>
                  <a:pt x="9223817" y="3660879"/>
                  <a:pt x="9281613" y="3654731"/>
                </a:cubicBezTo>
                <a:cubicBezTo>
                  <a:pt x="9307436" y="3718676"/>
                  <a:pt x="9389826" y="3635055"/>
                  <a:pt x="9281613" y="3654731"/>
                </a:cubicBezTo>
                <a:cubicBezTo>
                  <a:pt x="9255789" y="3628907"/>
                  <a:pt x="9205371" y="3616609"/>
                  <a:pt x="9147575" y="3616609"/>
                </a:cubicBezTo>
                <a:close/>
                <a:moveTo>
                  <a:pt x="1415209" y="3360828"/>
                </a:moveTo>
                <a:cubicBezTo>
                  <a:pt x="1409060" y="3360828"/>
                  <a:pt x="1402912" y="3366976"/>
                  <a:pt x="1402912" y="3366976"/>
                </a:cubicBezTo>
                <a:cubicBezTo>
                  <a:pt x="1396763" y="3366976"/>
                  <a:pt x="1396763" y="3366976"/>
                  <a:pt x="1415209" y="3360828"/>
                </a:cubicBezTo>
                <a:close/>
                <a:moveTo>
                  <a:pt x="8154207" y="2474410"/>
                </a:moveTo>
                <a:cubicBezTo>
                  <a:pt x="8168732" y="2475966"/>
                  <a:pt x="8185948" y="2482807"/>
                  <a:pt x="8201934" y="2498793"/>
                </a:cubicBezTo>
                <a:cubicBezTo>
                  <a:pt x="8091262" y="2512628"/>
                  <a:pt x="8110629" y="2469741"/>
                  <a:pt x="8154207" y="2474410"/>
                </a:cubicBezTo>
                <a:close/>
                <a:moveTo>
                  <a:pt x="8107862" y="1708621"/>
                </a:moveTo>
                <a:lnTo>
                  <a:pt x="8111345" y="1708706"/>
                </a:lnTo>
                <a:lnTo>
                  <a:pt x="8086342" y="1711772"/>
                </a:lnTo>
                <a:cubicBezTo>
                  <a:pt x="8087880" y="1710235"/>
                  <a:pt x="8096257" y="1709082"/>
                  <a:pt x="8107862" y="1708621"/>
                </a:cubicBezTo>
                <a:close/>
                <a:moveTo>
                  <a:pt x="11352431" y="0"/>
                </a:moveTo>
                <a:cubicBezTo>
                  <a:pt x="11447118" y="0"/>
                  <a:pt x="11504914" y="51649"/>
                  <a:pt x="11588534" y="76243"/>
                </a:cubicBezTo>
                <a:cubicBezTo>
                  <a:pt x="11678302" y="108216"/>
                  <a:pt x="11766842" y="108216"/>
                  <a:pt x="11844312" y="134040"/>
                </a:cubicBezTo>
                <a:cubicBezTo>
                  <a:pt x="11888581" y="153715"/>
                  <a:pt x="11932850" y="197985"/>
                  <a:pt x="11978349" y="217661"/>
                </a:cubicBezTo>
                <a:cubicBezTo>
                  <a:pt x="12028767" y="229958"/>
                  <a:pt x="12085333" y="217661"/>
                  <a:pt x="12136981" y="236107"/>
                </a:cubicBezTo>
                <a:cubicBezTo>
                  <a:pt x="12302991" y="293904"/>
                  <a:pt x="12494824" y="427943"/>
                  <a:pt x="12666983" y="530010"/>
                </a:cubicBezTo>
                <a:cubicBezTo>
                  <a:pt x="12845289" y="632077"/>
                  <a:pt x="13018677" y="741522"/>
                  <a:pt x="13178539" y="843589"/>
                </a:cubicBezTo>
                <a:cubicBezTo>
                  <a:pt x="14136477" y="1443693"/>
                  <a:pt x="14954229" y="2108972"/>
                  <a:pt x="16015461" y="2555360"/>
                </a:cubicBezTo>
                <a:cubicBezTo>
                  <a:pt x="16245416" y="2651278"/>
                  <a:pt x="16449546" y="2741048"/>
                  <a:pt x="16699176" y="2811142"/>
                </a:cubicBezTo>
                <a:cubicBezTo>
                  <a:pt x="16833214" y="2849264"/>
                  <a:pt x="16979548" y="2900912"/>
                  <a:pt x="17114816" y="2926736"/>
                </a:cubicBezTo>
                <a:cubicBezTo>
                  <a:pt x="17395188" y="2996830"/>
                  <a:pt x="17702612" y="3002979"/>
                  <a:pt x="18021106" y="3066924"/>
                </a:cubicBezTo>
                <a:cubicBezTo>
                  <a:pt x="18040780" y="3073073"/>
                  <a:pt x="18136698" y="3098897"/>
                  <a:pt x="18156372" y="3105045"/>
                </a:cubicBezTo>
                <a:cubicBezTo>
                  <a:pt x="18136698" y="3098897"/>
                  <a:pt x="17982984" y="3117343"/>
                  <a:pt x="18136698" y="3143167"/>
                </a:cubicBezTo>
                <a:cubicBezTo>
                  <a:pt x="18386328" y="3188667"/>
                  <a:pt x="18640876" y="3213261"/>
                  <a:pt x="18864682" y="3245234"/>
                </a:cubicBezTo>
                <a:cubicBezTo>
                  <a:pt x="19006098" y="3264909"/>
                  <a:pt x="19165958" y="3316558"/>
                  <a:pt x="19299996" y="3341152"/>
                </a:cubicBezTo>
                <a:cubicBezTo>
                  <a:pt x="19370088" y="3354679"/>
                  <a:pt x="19440182" y="3335003"/>
                  <a:pt x="19497978" y="3360828"/>
                </a:cubicBezTo>
                <a:cubicBezTo>
                  <a:pt x="19510274" y="3366976"/>
                  <a:pt x="19478302" y="3380503"/>
                  <a:pt x="19452478" y="3380503"/>
                </a:cubicBezTo>
                <a:cubicBezTo>
                  <a:pt x="19434034" y="3373125"/>
                  <a:pt x="19420506" y="3366976"/>
                  <a:pt x="19414358" y="3380503"/>
                </a:cubicBezTo>
                <a:cubicBezTo>
                  <a:pt x="19414358" y="3386651"/>
                  <a:pt x="19434034" y="3386651"/>
                  <a:pt x="19452478" y="3380503"/>
                </a:cubicBezTo>
                <a:cubicBezTo>
                  <a:pt x="19484452" y="3398949"/>
                  <a:pt x="19523802" y="3437070"/>
                  <a:pt x="19504126" y="3437070"/>
                </a:cubicBezTo>
                <a:lnTo>
                  <a:pt x="19485534" y="3431905"/>
                </a:lnTo>
                <a:lnTo>
                  <a:pt x="19459858" y="3418624"/>
                </a:lnTo>
                <a:cubicBezTo>
                  <a:pt x="19466006" y="3424773"/>
                  <a:pt x="19472154" y="3427847"/>
                  <a:pt x="19479226" y="3430153"/>
                </a:cubicBezTo>
                <a:lnTo>
                  <a:pt x="19485534" y="3431905"/>
                </a:lnTo>
                <a:lnTo>
                  <a:pt x="19486604" y="3432459"/>
                </a:lnTo>
                <a:cubicBezTo>
                  <a:pt x="19494596" y="3435533"/>
                  <a:pt x="19501052" y="3437070"/>
                  <a:pt x="19504126" y="3437070"/>
                </a:cubicBezTo>
                <a:cubicBezTo>
                  <a:pt x="19657840" y="3488719"/>
                  <a:pt x="19925914" y="3475192"/>
                  <a:pt x="20085776" y="3482570"/>
                </a:cubicBezTo>
                <a:cubicBezTo>
                  <a:pt x="20609628" y="3508394"/>
                  <a:pt x="21369584" y="3456746"/>
                  <a:pt x="21702834" y="3462894"/>
                </a:cubicBezTo>
                <a:cubicBezTo>
                  <a:pt x="21727428" y="3462894"/>
                  <a:pt x="21817196" y="3469043"/>
                  <a:pt x="21836872" y="3482570"/>
                </a:cubicBezTo>
                <a:cubicBezTo>
                  <a:pt x="21785224" y="3456746"/>
                  <a:pt x="21619214" y="3539137"/>
                  <a:pt x="21715130" y="3532988"/>
                </a:cubicBezTo>
                <a:cubicBezTo>
                  <a:pt x="21523298" y="3558812"/>
                  <a:pt x="21185130" y="3558812"/>
                  <a:pt x="20973620" y="3558812"/>
                </a:cubicBezTo>
                <a:cubicBezTo>
                  <a:pt x="20667424" y="3558812"/>
                  <a:pt x="20321878" y="3564961"/>
                  <a:pt x="19791876" y="3539137"/>
                </a:cubicBezTo>
                <a:cubicBezTo>
                  <a:pt x="19721784" y="3532988"/>
                  <a:pt x="19459858" y="3494867"/>
                  <a:pt x="19434034" y="3520691"/>
                </a:cubicBezTo>
                <a:cubicBezTo>
                  <a:pt x="19440182" y="3520691"/>
                  <a:pt x="19548396" y="3584637"/>
                  <a:pt x="19536098" y="3578488"/>
                </a:cubicBezTo>
                <a:cubicBezTo>
                  <a:pt x="19625866" y="3596934"/>
                  <a:pt x="19989858" y="3571110"/>
                  <a:pt x="20009534" y="3616609"/>
                </a:cubicBezTo>
                <a:cubicBezTo>
                  <a:pt x="20027980" y="3660879"/>
                  <a:pt x="20353850" y="3635055"/>
                  <a:pt x="20341554" y="3635055"/>
                </a:cubicBezTo>
                <a:cubicBezTo>
                  <a:pt x="20481740" y="3642434"/>
                  <a:pt x="20679722" y="3654731"/>
                  <a:pt x="20851880" y="3654731"/>
                </a:cubicBezTo>
                <a:cubicBezTo>
                  <a:pt x="20935500" y="3654731"/>
                  <a:pt x="21407706" y="3680555"/>
                  <a:pt x="21145778" y="3680555"/>
                </a:cubicBezTo>
                <a:cubicBezTo>
                  <a:pt x="20897378" y="3680555"/>
                  <a:pt x="20685870" y="3642434"/>
                  <a:pt x="20417796" y="3680555"/>
                </a:cubicBezTo>
                <a:cubicBezTo>
                  <a:pt x="20302204" y="3692852"/>
                  <a:pt x="20455916" y="3692852"/>
                  <a:pt x="20379674" y="3718676"/>
                </a:cubicBezTo>
                <a:cubicBezTo>
                  <a:pt x="20334176" y="3730974"/>
                  <a:pt x="20193990" y="3730974"/>
                  <a:pt x="20085776" y="3756798"/>
                </a:cubicBezTo>
                <a:cubicBezTo>
                  <a:pt x="20021830" y="3769095"/>
                  <a:pt x="19976332" y="3808446"/>
                  <a:pt x="19925914" y="3814595"/>
                </a:cubicBezTo>
                <a:cubicBezTo>
                  <a:pt x="19836146" y="3826892"/>
                  <a:pt x="19785728" y="3788770"/>
                  <a:pt x="19734080" y="3814595"/>
                </a:cubicBezTo>
                <a:cubicBezTo>
                  <a:pt x="19689812" y="3833040"/>
                  <a:pt x="19727932" y="3890837"/>
                  <a:pt x="19714406" y="3890837"/>
                </a:cubicBezTo>
                <a:cubicBezTo>
                  <a:pt x="19625866" y="3910513"/>
                  <a:pt x="19178256" y="3852716"/>
                  <a:pt x="18967976" y="3852716"/>
                </a:cubicBezTo>
                <a:cubicBezTo>
                  <a:pt x="18928626" y="3852716"/>
                  <a:pt x="18640876" y="3865013"/>
                  <a:pt x="18808114" y="3890837"/>
                </a:cubicBezTo>
                <a:cubicBezTo>
                  <a:pt x="18992570" y="3922810"/>
                  <a:pt x="19210228" y="3960932"/>
                  <a:pt x="19414358" y="3974458"/>
                </a:cubicBezTo>
                <a:cubicBezTo>
                  <a:pt x="19491830" y="3974458"/>
                  <a:pt x="19913618" y="3986755"/>
                  <a:pt x="19925914" y="4012579"/>
                </a:cubicBezTo>
                <a:cubicBezTo>
                  <a:pt x="19932062" y="4024877"/>
                  <a:pt x="19286470" y="3992904"/>
                  <a:pt x="19612340" y="4050701"/>
                </a:cubicBezTo>
                <a:cubicBezTo>
                  <a:pt x="19919766" y="4102349"/>
                  <a:pt x="19497978" y="4108498"/>
                  <a:pt x="19434034" y="4108498"/>
                </a:cubicBezTo>
                <a:cubicBezTo>
                  <a:pt x="19350414" y="4108498"/>
                  <a:pt x="19076190" y="4056849"/>
                  <a:pt x="18986422" y="4088822"/>
                </a:cubicBezTo>
                <a:cubicBezTo>
                  <a:pt x="18800736" y="4158916"/>
                  <a:pt x="19370088" y="4140471"/>
                  <a:pt x="19555774" y="4146619"/>
                </a:cubicBezTo>
                <a:cubicBezTo>
                  <a:pt x="20021830" y="4172443"/>
                  <a:pt x="20225962" y="4184740"/>
                  <a:pt x="20597332" y="4210565"/>
                </a:cubicBezTo>
                <a:cubicBezTo>
                  <a:pt x="21037564" y="4236389"/>
                  <a:pt x="21695456" y="4268361"/>
                  <a:pt x="22194714" y="4248686"/>
                </a:cubicBezTo>
                <a:cubicBezTo>
                  <a:pt x="22309076" y="4242537"/>
                  <a:pt x="22666920" y="4166294"/>
                  <a:pt x="22526734" y="4248686"/>
                </a:cubicBezTo>
                <a:cubicBezTo>
                  <a:pt x="22443114" y="4292956"/>
                  <a:pt x="22475086" y="4274510"/>
                  <a:pt x="22290632" y="4286807"/>
                </a:cubicBezTo>
                <a:cubicBezTo>
                  <a:pt x="21995502" y="4306483"/>
                  <a:pt x="21415084" y="4356901"/>
                  <a:pt x="21229398" y="4364280"/>
                </a:cubicBezTo>
                <a:cubicBezTo>
                  <a:pt x="21185130" y="4364280"/>
                  <a:pt x="21145778" y="4364280"/>
                  <a:pt x="21107658" y="4364280"/>
                </a:cubicBezTo>
                <a:cubicBezTo>
                  <a:pt x="21025268" y="4356901"/>
                  <a:pt x="20947796" y="4350753"/>
                  <a:pt x="20935500" y="4364280"/>
                </a:cubicBezTo>
                <a:cubicBezTo>
                  <a:pt x="20935500" y="4364280"/>
                  <a:pt x="21011742" y="4364280"/>
                  <a:pt x="21107658" y="4364280"/>
                </a:cubicBezTo>
                <a:cubicBezTo>
                  <a:pt x="21153156" y="4364280"/>
                  <a:pt x="21191278" y="4370429"/>
                  <a:pt x="21229398" y="4364280"/>
                </a:cubicBezTo>
                <a:cubicBezTo>
                  <a:pt x="21344990" y="4370429"/>
                  <a:pt x="21471650" y="4370429"/>
                  <a:pt x="21542972" y="4364280"/>
                </a:cubicBezTo>
                <a:cubicBezTo>
                  <a:pt x="21868844" y="4350753"/>
                  <a:pt x="22072974" y="4364280"/>
                  <a:pt x="22366872" y="4344604"/>
                </a:cubicBezTo>
                <a:cubicBezTo>
                  <a:pt x="22500910" y="4338456"/>
                  <a:pt x="22948522" y="4268361"/>
                  <a:pt x="22960820" y="4306483"/>
                </a:cubicBezTo>
                <a:cubicBezTo>
                  <a:pt x="22980494" y="4376577"/>
                  <a:pt x="22768986" y="4350753"/>
                  <a:pt x="22705042" y="4364280"/>
                </a:cubicBezTo>
                <a:cubicBezTo>
                  <a:pt x="22436966" y="4420847"/>
                  <a:pt x="22966968" y="4428225"/>
                  <a:pt x="22960820" y="4428225"/>
                </a:cubicBezTo>
                <a:cubicBezTo>
                  <a:pt x="22974346" y="4428225"/>
                  <a:pt x="22826782" y="4446671"/>
                  <a:pt x="22762838" y="4466346"/>
                </a:cubicBezTo>
                <a:cubicBezTo>
                  <a:pt x="22718568" y="4472496"/>
                  <a:pt x="22756688" y="4492171"/>
                  <a:pt x="22724716" y="4504468"/>
                </a:cubicBezTo>
                <a:cubicBezTo>
                  <a:pt x="22558706" y="4567184"/>
                  <a:pt x="22207012" y="4516765"/>
                  <a:pt x="22015178" y="4579481"/>
                </a:cubicBezTo>
                <a:cubicBezTo>
                  <a:pt x="21823344" y="4554887"/>
                  <a:pt x="21913112" y="4643426"/>
                  <a:pt x="22015178" y="4579481"/>
                </a:cubicBezTo>
                <a:cubicBezTo>
                  <a:pt x="22079122" y="4611454"/>
                  <a:pt x="22213160" y="4542589"/>
                  <a:pt x="22270956" y="4579481"/>
                </a:cubicBezTo>
                <a:cubicBezTo>
                  <a:pt x="22290632" y="4599157"/>
                  <a:pt x="21893438" y="4663102"/>
                  <a:pt x="21913112" y="4663102"/>
                </a:cubicBezTo>
                <a:cubicBezTo>
                  <a:pt x="21702834" y="4695075"/>
                  <a:pt x="21637660" y="4675399"/>
                  <a:pt x="21191278" y="4701223"/>
                </a:cubicBezTo>
                <a:cubicBezTo>
                  <a:pt x="21043714" y="4707372"/>
                  <a:pt x="20347702" y="4707372"/>
                  <a:pt x="20341554" y="4720899"/>
                </a:cubicBezTo>
                <a:cubicBezTo>
                  <a:pt x="20341554" y="4720899"/>
                  <a:pt x="20571508" y="4752871"/>
                  <a:pt x="20679722" y="4759021"/>
                </a:cubicBezTo>
                <a:cubicBezTo>
                  <a:pt x="21279816" y="4790993"/>
                  <a:pt x="21785224" y="4790993"/>
                  <a:pt x="22328752" y="4759021"/>
                </a:cubicBezTo>
                <a:cubicBezTo>
                  <a:pt x="22513208" y="4745493"/>
                  <a:pt x="23178476" y="4637278"/>
                  <a:pt x="22980494" y="4739345"/>
                </a:cubicBezTo>
                <a:cubicBezTo>
                  <a:pt x="22916550" y="4771318"/>
                  <a:pt x="22737014" y="4790993"/>
                  <a:pt x="22666920" y="4797141"/>
                </a:cubicBezTo>
                <a:cubicBezTo>
                  <a:pt x="22366872" y="4822966"/>
                  <a:pt x="22903024" y="4803290"/>
                  <a:pt x="22922698" y="4797141"/>
                </a:cubicBezTo>
                <a:cubicBezTo>
                  <a:pt x="22928846" y="4803290"/>
                  <a:pt x="22890726" y="4867235"/>
                  <a:pt x="22878430" y="4854938"/>
                </a:cubicBezTo>
                <a:cubicBezTo>
                  <a:pt x="22890726" y="4867235"/>
                  <a:pt x="22966968" y="4854938"/>
                  <a:pt x="22980494" y="4854938"/>
                </a:cubicBezTo>
                <a:cubicBezTo>
                  <a:pt x="23242420" y="4854938"/>
                  <a:pt x="22839078" y="4918884"/>
                  <a:pt x="22724716" y="4937330"/>
                </a:cubicBezTo>
                <a:cubicBezTo>
                  <a:pt x="22181188" y="5007424"/>
                  <a:pt x="21555270" y="5020951"/>
                  <a:pt x="21031416" y="5071369"/>
                </a:cubicBezTo>
                <a:cubicBezTo>
                  <a:pt x="20935500" y="5084896"/>
                  <a:pt x="20245636" y="5033248"/>
                  <a:pt x="20207516" y="5071369"/>
                </a:cubicBezTo>
                <a:cubicBezTo>
                  <a:pt x="20193990" y="5084896"/>
                  <a:pt x="20583804" y="5091045"/>
                  <a:pt x="20679722" y="5091045"/>
                </a:cubicBezTo>
                <a:cubicBezTo>
                  <a:pt x="20909676" y="5103342"/>
                  <a:pt x="21133482" y="5116869"/>
                  <a:pt x="21325316" y="5109491"/>
                </a:cubicBezTo>
                <a:cubicBezTo>
                  <a:pt x="21817196" y="5097193"/>
                  <a:pt x="22181188" y="5180814"/>
                  <a:pt x="22641096" y="5129166"/>
                </a:cubicBezTo>
                <a:cubicBezTo>
                  <a:pt x="22680446" y="5129166"/>
                  <a:pt x="22916550" y="5065221"/>
                  <a:pt x="22942374" y="5091045"/>
                </a:cubicBezTo>
                <a:cubicBezTo>
                  <a:pt x="22934996" y="5091045"/>
                  <a:pt x="22807106" y="5135315"/>
                  <a:pt x="22724716" y="5148842"/>
                </a:cubicBezTo>
                <a:cubicBezTo>
                  <a:pt x="22481236" y="5193112"/>
                  <a:pt x="22417290" y="5193112"/>
                  <a:pt x="22213160" y="5231233"/>
                </a:cubicBezTo>
                <a:cubicBezTo>
                  <a:pt x="22117244" y="5244760"/>
                  <a:pt x="21829494" y="5289030"/>
                  <a:pt x="22034854" y="5289030"/>
                </a:cubicBezTo>
                <a:cubicBezTo>
                  <a:pt x="22424668" y="5282881"/>
                  <a:pt x="22628800" y="5250908"/>
                  <a:pt x="22980494" y="5231233"/>
                </a:cubicBezTo>
                <a:cubicBezTo>
                  <a:pt x="23088708" y="5225085"/>
                  <a:pt x="23364162" y="5244760"/>
                  <a:pt x="23178476" y="5269354"/>
                </a:cubicBezTo>
                <a:cubicBezTo>
                  <a:pt x="23037060" y="5289030"/>
                  <a:pt x="22992792" y="5314854"/>
                  <a:pt x="22922698" y="5327152"/>
                </a:cubicBezTo>
                <a:cubicBezTo>
                  <a:pt x="22462790" y="5423069"/>
                  <a:pt x="21829494" y="5391097"/>
                  <a:pt x="21427380" y="5467339"/>
                </a:cubicBezTo>
                <a:cubicBezTo>
                  <a:pt x="21273668" y="5493163"/>
                  <a:pt x="21191278" y="5525136"/>
                  <a:pt x="20955174" y="5525136"/>
                </a:cubicBezTo>
                <a:cubicBezTo>
                  <a:pt x="20929352" y="5525136"/>
                  <a:pt x="20673574" y="5487015"/>
                  <a:pt x="20635452" y="5525136"/>
                </a:cubicBezTo>
                <a:cubicBezTo>
                  <a:pt x="20635452" y="5525136"/>
                  <a:pt x="21037564" y="5544812"/>
                  <a:pt x="21049862" y="5544812"/>
                </a:cubicBezTo>
                <a:cubicBezTo>
                  <a:pt x="21203574" y="5544812"/>
                  <a:pt x="21351138" y="5487015"/>
                  <a:pt x="21503622" y="5544812"/>
                </a:cubicBezTo>
                <a:cubicBezTo>
                  <a:pt x="21440908" y="5518988"/>
                  <a:pt x="21383112" y="5634581"/>
                  <a:pt x="21447056" y="5621054"/>
                </a:cubicBezTo>
                <a:cubicBezTo>
                  <a:pt x="21255222" y="5678851"/>
                  <a:pt x="20699396" y="5666554"/>
                  <a:pt x="20481740" y="5666554"/>
                </a:cubicBezTo>
                <a:cubicBezTo>
                  <a:pt x="20296054" y="5659176"/>
                  <a:pt x="19740230" y="5653027"/>
                  <a:pt x="19536098" y="5640730"/>
                </a:cubicBezTo>
                <a:cubicBezTo>
                  <a:pt x="19472154" y="5640730"/>
                  <a:pt x="19356562" y="5602609"/>
                  <a:pt x="19338116" y="5621054"/>
                </a:cubicBezTo>
                <a:cubicBezTo>
                  <a:pt x="19299996" y="5659176"/>
                  <a:pt x="19504126" y="5659176"/>
                  <a:pt x="19516424" y="5666554"/>
                </a:cubicBezTo>
                <a:cubicBezTo>
                  <a:pt x="20098072" y="5685000"/>
                  <a:pt x="20679722" y="5710824"/>
                  <a:pt x="21383112" y="5685000"/>
                </a:cubicBezTo>
                <a:cubicBezTo>
                  <a:pt x="21670862" y="5672703"/>
                  <a:pt x="21951234" y="5685000"/>
                  <a:pt x="22213160" y="5685000"/>
                </a:cubicBezTo>
                <a:cubicBezTo>
                  <a:pt x="22366872" y="5685000"/>
                  <a:pt x="22449262" y="5627203"/>
                  <a:pt x="22564854" y="5640730"/>
                </a:cubicBezTo>
                <a:cubicBezTo>
                  <a:pt x="22609124" y="5646879"/>
                  <a:pt x="22602976" y="5685000"/>
                  <a:pt x="22641096" y="5704675"/>
                </a:cubicBezTo>
                <a:cubicBezTo>
                  <a:pt x="22756688" y="5748945"/>
                  <a:pt x="22814484" y="5697297"/>
                  <a:pt x="22820634" y="5704675"/>
                </a:cubicBezTo>
                <a:cubicBezTo>
                  <a:pt x="22858754" y="5716973"/>
                  <a:pt x="22762838" y="5762472"/>
                  <a:pt x="22762838" y="5742797"/>
                </a:cubicBezTo>
                <a:cubicBezTo>
                  <a:pt x="22756688" y="5806742"/>
                  <a:pt x="23158802" y="5774770"/>
                  <a:pt x="22896874" y="5819039"/>
                </a:cubicBezTo>
                <a:cubicBezTo>
                  <a:pt x="22532882" y="5882985"/>
                  <a:pt x="23102234" y="5800594"/>
                  <a:pt x="23132978" y="5800594"/>
                </a:cubicBezTo>
                <a:cubicBezTo>
                  <a:pt x="23167102" y="5805205"/>
                  <a:pt x="23168024" y="5813275"/>
                  <a:pt x="23188142" y="5825322"/>
                </a:cubicBezTo>
                <a:lnTo>
                  <a:pt x="23204262" y="5832909"/>
                </a:lnTo>
                <a:lnTo>
                  <a:pt x="23203672" y="5833140"/>
                </a:lnTo>
                <a:cubicBezTo>
                  <a:pt x="23204608" y="5834411"/>
                  <a:pt x="23208604" y="5836255"/>
                  <a:pt x="23216598" y="5838715"/>
                </a:cubicBezTo>
                <a:lnTo>
                  <a:pt x="23204262" y="5832909"/>
                </a:lnTo>
                <a:lnTo>
                  <a:pt x="23209104" y="5831010"/>
                </a:lnTo>
                <a:cubicBezTo>
                  <a:pt x="23234580" y="5830030"/>
                  <a:pt x="23336492" y="5848245"/>
                  <a:pt x="23312514" y="5876836"/>
                </a:cubicBezTo>
                <a:cubicBezTo>
                  <a:pt x="23292838" y="5908809"/>
                  <a:pt x="23146504" y="5882985"/>
                  <a:pt x="23196922" y="5876836"/>
                </a:cubicBezTo>
                <a:cubicBezTo>
                  <a:pt x="23120680" y="5882985"/>
                  <a:pt x="22756688" y="5928485"/>
                  <a:pt x="22960820" y="5960457"/>
                </a:cubicBezTo>
                <a:cubicBezTo>
                  <a:pt x="23184624" y="5992430"/>
                  <a:pt x="22814484" y="6030551"/>
                  <a:pt x="22744392" y="6036700"/>
                </a:cubicBezTo>
                <a:cubicBezTo>
                  <a:pt x="22456642" y="6074821"/>
                  <a:pt x="22807106" y="6068673"/>
                  <a:pt x="22820634" y="6055146"/>
                </a:cubicBezTo>
                <a:cubicBezTo>
                  <a:pt x="22744392" y="6151064"/>
                  <a:pt x="22098798" y="6100646"/>
                  <a:pt x="22053298" y="6158442"/>
                </a:cubicBezTo>
                <a:cubicBezTo>
                  <a:pt x="22034854" y="6176888"/>
                  <a:pt x="22270956" y="6151064"/>
                  <a:pt x="22328752" y="6158442"/>
                </a:cubicBezTo>
                <a:cubicBezTo>
                  <a:pt x="22404994" y="6158442"/>
                  <a:pt x="22322604" y="6176888"/>
                  <a:pt x="22366872" y="6196564"/>
                </a:cubicBezTo>
                <a:cubicBezTo>
                  <a:pt x="22526734" y="6240834"/>
                  <a:pt x="22916550" y="6119091"/>
                  <a:pt x="23037060" y="6158442"/>
                </a:cubicBezTo>
                <a:cubicBezTo>
                  <a:pt x="23044438" y="6190415"/>
                  <a:pt x="22903024" y="6176888"/>
                  <a:pt x="22922698" y="6176888"/>
                </a:cubicBezTo>
                <a:cubicBezTo>
                  <a:pt x="22832930" y="6183037"/>
                  <a:pt x="22219308" y="6246982"/>
                  <a:pt x="22213160" y="6272806"/>
                </a:cubicBezTo>
                <a:cubicBezTo>
                  <a:pt x="22213160" y="6266658"/>
                  <a:pt x="22462790" y="6310928"/>
                  <a:pt x="22468938" y="6310928"/>
                </a:cubicBezTo>
                <a:cubicBezTo>
                  <a:pt x="22552558" y="6310928"/>
                  <a:pt x="22666920" y="6304779"/>
                  <a:pt x="22724716" y="6310928"/>
                </a:cubicBezTo>
                <a:cubicBezTo>
                  <a:pt x="22807106" y="6318306"/>
                  <a:pt x="23222746" y="6285104"/>
                  <a:pt x="23018616" y="6330603"/>
                </a:cubicBezTo>
                <a:cubicBezTo>
                  <a:pt x="22666920" y="6406846"/>
                  <a:pt x="22181188" y="6452346"/>
                  <a:pt x="21874992" y="6528588"/>
                </a:cubicBezTo>
                <a:cubicBezTo>
                  <a:pt x="21715130" y="6566710"/>
                  <a:pt x="21613066" y="6508913"/>
                  <a:pt x="21401556" y="6566710"/>
                </a:cubicBezTo>
                <a:cubicBezTo>
                  <a:pt x="21453204" y="6554413"/>
                  <a:pt x="21427380" y="6618358"/>
                  <a:pt x="21389260" y="6624507"/>
                </a:cubicBezTo>
                <a:cubicBezTo>
                  <a:pt x="21369584" y="6618358"/>
                  <a:pt x="21351138" y="6618358"/>
                  <a:pt x="21344990" y="6604831"/>
                </a:cubicBezTo>
                <a:cubicBezTo>
                  <a:pt x="21357288" y="6624507"/>
                  <a:pt x="21375734" y="6624507"/>
                  <a:pt x="21389260" y="6624507"/>
                </a:cubicBezTo>
                <a:cubicBezTo>
                  <a:pt x="21485176" y="6636804"/>
                  <a:pt x="21721280" y="6610980"/>
                  <a:pt x="21797520" y="6604831"/>
                </a:cubicBezTo>
                <a:cubicBezTo>
                  <a:pt x="21887290" y="6604831"/>
                  <a:pt x="22194714" y="6580237"/>
                  <a:pt x="22347198" y="6566710"/>
                </a:cubicBezTo>
                <a:cubicBezTo>
                  <a:pt x="22462790" y="6560561"/>
                  <a:pt x="23108384" y="6470792"/>
                  <a:pt x="23132978" y="6528588"/>
                </a:cubicBezTo>
                <a:cubicBezTo>
                  <a:pt x="23172328" y="6610980"/>
                  <a:pt x="22986642" y="6592534"/>
                  <a:pt x="22878430" y="6604831"/>
                </a:cubicBezTo>
                <a:cubicBezTo>
                  <a:pt x="22680446" y="6636804"/>
                  <a:pt x="22443114" y="6668777"/>
                  <a:pt x="22251280" y="6688452"/>
                </a:cubicBezTo>
                <a:cubicBezTo>
                  <a:pt x="22245132" y="6688452"/>
                  <a:pt x="21919262" y="6700749"/>
                  <a:pt x="21919262" y="6706898"/>
                </a:cubicBezTo>
                <a:cubicBezTo>
                  <a:pt x="21887290" y="6770843"/>
                  <a:pt x="22334900" y="6746249"/>
                  <a:pt x="22091420" y="6764695"/>
                </a:cubicBezTo>
                <a:cubicBezTo>
                  <a:pt x="21791372" y="6790519"/>
                  <a:pt x="21325316" y="6784370"/>
                  <a:pt x="21049862" y="6822492"/>
                </a:cubicBezTo>
                <a:cubicBezTo>
                  <a:pt x="20999444" y="6834789"/>
                  <a:pt x="20973620" y="6860613"/>
                  <a:pt x="20935500" y="6860613"/>
                </a:cubicBezTo>
                <a:cubicBezTo>
                  <a:pt x="20833434" y="6872910"/>
                  <a:pt x="20309582" y="6854464"/>
                  <a:pt x="20283758" y="6880289"/>
                </a:cubicBezTo>
                <a:cubicBezTo>
                  <a:pt x="20277610" y="6892586"/>
                  <a:pt x="20564130" y="6906113"/>
                  <a:pt x="20597332" y="6906113"/>
                </a:cubicBezTo>
                <a:cubicBezTo>
                  <a:pt x="20731370" y="6906113"/>
                  <a:pt x="21351138" y="6906113"/>
                  <a:pt x="20955174" y="6924559"/>
                </a:cubicBezTo>
                <a:cubicBezTo>
                  <a:pt x="20787936" y="6930707"/>
                  <a:pt x="20743666" y="6912261"/>
                  <a:pt x="20597332" y="6924559"/>
                </a:cubicBezTo>
                <a:cubicBezTo>
                  <a:pt x="20571508" y="6924559"/>
                  <a:pt x="20015682" y="6918410"/>
                  <a:pt x="19989858" y="6944234"/>
                </a:cubicBezTo>
                <a:cubicBezTo>
                  <a:pt x="19983710" y="6944234"/>
                  <a:pt x="20589954" y="6976206"/>
                  <a:pt x="20557982" y="6962680"/>
                </a:cubicBezTo>
                <a:cubicBezTo>
                  <a:pt x="20609628" y="6976206"/>
                  <a:pt x="20391972" y="6988504"/>
                  <a:pt x="20367378" y="6982355"/>
                </a:cubicBezTo>
                <a:cubicBezTo>
                  <a:pt x="20398120" y="6988504"/>
                  <a:pt x="20737518" y="7000801"/>
                  <a:pt x="20775638" y="7000801"/>
                </a:cubicBezTo>
                <a:cubicBezTo>
                  <a:pt x="21005592" y="6982355"/>
                  <a:pt x="21249074" y="7020476"/>
                  <a:pt x="21465502" y="7020476"/>
                </a:cubicBezTo>
                <a:cubicBezTo>
                  <a:pt x="21631512" y="7020476"/>
                  <a:pt x="22373022" y="6924559"/>
                  <a:pt x="22507058" y="6956531"/>
                </a:cubicBezTo>
                <a:cubicBezTo>
                  <a:pt x="22475086" y="6956531"/>
                  <a:pt x="22443114" y="7000801"/>
                  <a:pt x="22449262" y="7000801"/>
                </a:cubicBezTo>
                <a:cubicBezTo>
                  <a:pt x="22398846" y="7020476"/>
                  <a:pt x="22264808" y="7064746"/>
                  <a:pt x="22213160" y="7078274"/>
                </a:cubicBezTo>
                <a:cubicBezTo>
                  <a:pt x="21945086" y="7154516"/>
                  <a:pt x="22513208" y="7136070"/>
                  <a:pt x="22584530" y="7116394"/>
                </a:cubicBezTo>
                <a:cubicBezTo>
                  <a:pt x="22539032" y="7160664"/>
                  <a:pt x="22494762" y="7136070"/>
                  <a:pt x="22449262" y="7142219"/>
                </a:cubicBezTo>
                <a:cubicBezTo>
                  <a:pt x="22417290" y="7142219"/>
                  <a:pt x="22130770" y="7168043"/>
                  <a:pt x="22290632" y="7180340"/>
                </a:cubicBezTo>
                <a:cubicBezTo>
                  <a:pt x="22475086" y="7192638"/>
                  <a:pt x="22686596" y="7128692"/>
                  <a:pt x="22820634" y="7116394"/>
                </a:cubicBezTo>
                <a:cubicBezTo>
                  <a:pt x="22916550" y="7110246"/>
                  <a:pt x="23242420" y="7110246"/>
                  <a:pt x="23236272" y="7096719"/>
                </a:cubicBezTo>
                <a:cubicBezTo>
                  <a:pt x="23260866" y="7122544"/>
                  <a:pt x="23018616" y="7174192"/>
                  <a:pt x="22910402" y="7180340"/>
                </a:cubicBezTo>
                <a:cubicBezTo>
                  <a:pt x="22884578" y="7174192"/>
                  <a:pt x="22864902" y="7174192"/>
                  <a:pt x="22858754" y="7180340"/>
                </a:cubicBezTo>
                <a:cubicBezTo>
                  <a:pt x="22858754" y="7186489"/>
                  <a:pt x="22878430" y="7186489"/>
                  <a:pt x="22910402" y="7180340"/>
                </a:cubicBezTo>
                <a:cubicBezTo>
                  <a:pt x="22934996" y="7186489"/>
                  <a:pt x="22966968" y="7192638"/>
                  <a:pt x="22960820" y="7198786"/>
                </a:cubicBezTo>
                <a:cubicBezTo>
                  <a:pt x="22948522" y="7206164"/>
                  <a:pt x="22878430" y="7230759"/>
                  <a:pt x="22800958" y="7218462"/>
                </a:cubicBezTo>
                <a:cubicBezTo>
                  <a:pt x="22775134" y="7154516"/>
                  <a:pt x="22698892" y="7238137"/>
                  <a:pt x="22800958" y="7218462"/>
                </a:cubicBezTo>
                <a:cubicBezTo>
                  <a:pt x="22737014" y="7256583"/>
                  <a:pt x="22686596" y="7230759"/>
                  <a:pt x="22622650" y="7238137"/>
                </a:cubicBezTo>
                <a:cubicBezTo>
                  <a:pt x="22584530" y="7244286"/>
                  <a:pt x="22315226" y="7263961"/>
                  <a:pt x="22488614" y="7276258"/>
                </a:cubicBezTo>
                <a:cubicBezTo>
                  <a:pt x="22686596" y="7288556"/>
                  <a:pt x="22878430" y="7218462"/>
                  <a:pt x="23037060" y="7218462"/>
                </a:cubicBezTo>
                <a:cubicBezTo>
                  <a:pt x="23114532" y="7218462"/>
                  <a:pt x="23242420" y="7256583"/>
                  <a:pt x="23312514" y="7256583"/>
                </a:cubicBezTo>
                <a:cubicBezTo>
                  <a:pt x="23498198" y="7263961"/>
                  <a:pt x="23824070" y="7212313"/>
                  <a:pt x="23606412" y="7256583"/>
                </a:cubicBezTo>
                <a:cubicBezTo>
                  <a:pt x="23452700" y="7288556"/>
                  <a:pt x="23082560" y="7352501"/>
                  <a:pt x="22922698" y="7372176"/>
                </a:cubicBezTo>
                <a:cubicBezTo>
                  <a:pt x="22526734" y="7422595"/>
                  <a:pt x="22309076" y="7384474"/>
                  <a:pt x="22072974" y="7454568"/>
                </a:cubicBezTo>
                <a:cubicBezTo>
                  <a:pt x="22041002" y="7460716"/>
                  <a:pt x="22053298" y="7486540"/>
                  <a:pt x="22034854" y="7493919"/>
                </a:cubicBezTo>
                <a:cubicBezTo>
                  <a:pt x="21925410" y="7512365"/>
                  <a:pt x="21791372" y="7524662"/>
                  <a:pt x="21702834" y="7532040"/>
                </a:cubicBezTo>
                <a:cubicBezTo>
                  <a:pt x="21447056" y="7564013"/>
                  <a:pt x="21663484" y="7564013"/>
                  <a:pt x="21779076" y="7550486"/>
                </a:cubicBezTo>
                <a:cubicBezTo>
                  <a:pt x="21893438" y="7538189"/>
                  <a:pt x="22277104" y="7544338"/>
                  <a:pt x="22386548" y="7532040"/>
                </a:cubicBezTo>
                <a:cubicBezTo>
                  <a:pt x="22456642" y="7524662"/>
                  <a:pt x="22373022" y="7480392"/>
                  <a:pt x="22507058" y="7493919"/>
                </a:cubicBezTo>
                <a:cubicBezTo>
                  <a:pt x="22513208" y="7493919"/>
                  <a:pt x="22481236" y="7556635"/>
                  <a:pt x="22468938" y="7550486"/>
                </a:cubicBezTo>
                <a:cubicBezTo>
                  <a:pt x="22513208" y="7582459"/>
                  <a:pt x="22698892" y="7544338"/>
                  <a:pt x="22820634" y="7532040"/>
                </a:cubicBezTo>
                <a:cubicBezTo>
                  <a:pt x="22954670" y="7518514"/>
                  <a:pt x="23069032" y="7474244"/>
                  <a:pt x="23178476" y="7493919"/>
                </a:cubicBezTo>
                <a:cubicBezTo>
                  <a:pt x="22942374" y="7544338"/>
                  <a:pt x="22871050" y="7538189"/>
                  <a:pt x="22724716" y="7550486"/>
                </a:cubicBezTo>
                <a:cubicBezTo>
                  <a:pt x="22673068" y="7556635"/>
                  <a:pt x="22060678" y="7634107"/>
                  <a:pt x="22347198" y="7634107"/>
                </a:cubicBezTo>
                <a:cubicBezTo>
                  <a:pt x="22666920" y="7620580"/>
                  <a:pt x="22890726" y="7556635"/>
                  <a:pt x="23216598" y="7532040"/>
                </a:cubicBezTo>
                <a:cubicBezTo>
                  <a:pt x="23394904" y="7518514"/>
                  <a:pt x="23682654" y="7474244"/>
                  <a:pt x="23824070" y="7493919"/>
                </a:cubicBezTo>
                <a:cubicBezTo>
                  <a:pt x="23894162" y="7500068"/>
                  <a:pt x="23817922" y="7518514"/>
                  <a:pt x="23862190" y="7532040"/>
                </a:cubicBezTo>
                <a:cubicBezTo>
                  <a:pt x="23874488" y="7532040"/>
                  <a:pt x="23964256" y="7532040"/>
                  <a:pt x="23964256" y="7532040"/>
                </a:cubicBezTo>
                <a:cubicBezTo>
                  <a:pt x="23951958" y="7582459"/>
                  <a:pt x="23574440" y="7602134"/>
                  <a:pt x="23568292" y="7608283"/>
                </a:cubicBezTo>
                <a:cubicBezTo>
                  <a:pt x="23542468" y="7659932"/>
                  <a:pt x="23752748" y="7614432"/>
                  <a:pt x="23746598" y="7608283"/>
                </a:cubicBezTo>
                <a:cubicBezTo>
                  <a:pt x="23856042" y="7620580"/>
                  <a:pt x="23722004" y="7627958"/>
                  <a:pt x="23784720" y="7652553"/>
                </a:cubicBezTo>
                <a:cubicBezTo>
                  <a:pt x="23912608" y="7690674"/>
                  <a:pt x="24079848" y="7646404"/>
                  <a:pt x="23880636" y="7690674"/>
                </a:cubicBezTo>
                <a:cubicBezTo>
                  <a:pt x="23740450" y="7723877"/>
                  <a:pt x="23562144" y="7723877"/>
                  <a:pt x="23472376" y="7748472"/>
                </a:cubicBezTo>
                <a:cubicBezTo>
                  <a:pt x="23414580" y="7761998"/>
                  <a:pt x="23376458" y="7800120"/>
                  <a:pt x="23350634" y="7806268"/>
                </a:cubicBezTo>
                <a:cubicBezTo>
                  <a:pt x="23190774" y="7844390"/>
                  <a:pt x="22916550" y="7864065"/>
                  <a:pt x="22744392" y="7889889"/>
                </a:cubicBezTo>
                <a:cubicBezTo>
                  <a:pt x="22680446" y="7896038"/>
                  <a:pt x="22104946" y="7928010"/>
                  <a:pt x="22091420" y="7946456"/>
                </a:cubicBezTo>
                <a:cubicBezTo>
                  <a:pt x="22079122" y="7972280"/>
                  <a:pt x="22277104" y="7966132"/>
                  <a:pt x="22290632" y="7966132"/>
                </a:cubicBezTo>
                <a:cubicBezTo>
                  <a:pt x="22826782" y="7940308"/>
                  <a:pt x="23388756" y="7806268"/>
                  <a:pt x="23842516" y="7806268"/>
                </a:cubicBezTo>
                <a:cubicBezTo>
                  <a:pt x="23792098" y="7876362"/>
                  <a:pt x="24014674" y="7786592"/>
                  <a:pt x="24060172" y="7825944"/>
                </a:cubicBezTo>
                <a:cubicBezTo>
                  <a:pt x="24072470" y="7832092"/>
                  <a:pt x="23926136" y="7864065"/>
                  <a:pt x="23926136" y="7864065"/>
                </a:cubicBezTo>
                <a:cubicBezTo>
                  <a:pt x="23260866" y="7972280"/>
                  <a:pt x="22507058" y="8036226"/>
                  <a:pt x="21919262" y="8119847"/>
                </a:cubicBezTo>
                <a:cubicBezTo>
                  <a:pt x="21887290" y="8132144"/>
                  <a:pt x="21919262" y="8144442"/>
                  <a:pt x="21919262" y="8119847"/>
                </a:cubicBezTo>
                <a:cubicBezTo>
                  <a:pt x="22053298" y="8176414"/>
                  <a:pt x="22219308" y="8048523"/>
                  <a:pt x="22386548" y="8100172"/>
                </a:cubicBezTo>
                <a:cubicBezTo>
                  <a:pt x="22436966" y="8119847"/>
                  <a:pt x="22341050" y="8119847"/>
                  <a:pt x="22328752" y="8119847"/>
                </a:cubicBezTo>
                <a:cubicBezTo>
                  <a:pt x="22009030" y="8170266"/>
                  <a:pt x="22475086" y="8138293"/>
                  <a:pt x="22526734" y="8144442"/>
                </a:cubicBezTo>
                <a:cubicBezTo>
                  <a:pt x="22641096" y="8151820"/>
                  <a:pt x="22871050" y="8132144"/>
                  <a:pt x="22980494" y="8144442"/>
                </a:cubicBezTo>
                <a:cubicBezTo>
                  <a:pt x="23140356" y="8151820"/>
                  <a:pt x="23030912" y="8144442"/>
                  <a:pt x="22960820" y="8164117"/>
                </a:cubicBezTo>
                <a:cubicBezTo>
                  <a:pt x="22698892" y="8215765"/>
                  <a:pt x="22117244" y="8260035"/>
                  <a:pt x="21893438" y="8278481"/>
                </a:cubicBezTo>
                <a:cubicBezTo>
                  <a:pt x="21491326" y="8311684"/>
                  <a:pt x="22181188" y="8298156"/>
                  <a:pt x="22194714" y="8298156"/>
                </a:cubicBezTo>
                <a:cubicBezTo>
                  <a:pt x="22386548" y="8311684"/>
                  <a:pt x="22404994" y="8292008"/>
                  <a:pt x="22686596" y="8278481"/>
                </a:cubicBezTo>
                <a:cubicBezTo>
                  <a:pt x="22934996" y="8272332"/>
                  <a:pt x="22768986" y="8292008"/>
                  <a:pt x="22724716" y="8298156"/>
                </a:cubicBezTo>
                <a:cubicBezTo>
                  <a:pt x="22673068" y="8311684"/>
                  <a:pt x="22379170" y="8343656"/>
                  <a:pt x="22488614" y="8355954"/>
                </a:cubicBezTo>
                <a:cubicBezTo>
                  <a:pt x="22648474" y="8381778"/>
                  <a:pt x="22858754" y="8311684"/>
                  <a:pt x="22980494" y="8298156"/>
                </a:cubicBezTo>
                <a:cubicBezTo>
                  <a:pt x="23088708" y="8292008"/>
                  <a:pt x="23254718" y="8253886"/>
                  <a:pt x="23350634" y="8278481"/>
                </a:cubicBezTo>
                <a:cubicBezTo>
                  <a:pt x="23330960" y="8272332"/>
                  <a:pt x="23210448" y="8343656"/>
                  <a:pt x="23216598" y="8317832"/>
                </a:cubicBezTo>
                <a:cubicBezTo>
                  <a:pt x="23210448" y="8355954"/>
                  <a:pt x="23292838" y="8343656"/>
                  <a:pt x="23350634" y="8336278"/>
                </a:cubicBezTo>
                <a:cubicBezTo>
                  <a:pt x="23466226" y="8336278"/>
                  <a:pt x="23926136" y="8298156"/>
                  <a:pt x="23746598" y="8355954"/>
                </a:cubicBezTo>
                <a:cubicBezTo>
                  <a:pt x="23434254" y="8458020"/>
                  <a:pt x="24054024" y="8336278"/>
                  <a:pt x="24079848" y="8355954"/>
                </a:cubicBezTo>
                <a:cubicBezTo>
                  <a:pt x="24136414" y="8419899"/>
                  <a:pt x="23932284" y="8432196"/>
                  <a:pt x="23964256" y="8419899"/>
                </a:cubicBezTo>
                <a:cubicBezTo>
                  <a:pt x="23900312" y="8445723"/>
                  <a:pt x="23856042" y="8489993"/>
                  <a:pt x="23842516" y="8496142"/>
                </a:cubicBezTo>
                <a:cubicBezTo>
                  <a:pt x="23612562" y="8566236"/>
                  <a:pt x="23318662" y="8573614"/>
                  <a:pt x="23018616" y="8611735"/>
                </a:cubicBezTo>
                <a:cubicBezTo>
                  <a:pt x="22756688" y="8649857"/>
                  <a:pt x="22488614" y="8713802"/>
                  <a:pt x="22213160" y="8751924"/>
                </a:cubicBezTo>
                <a:cubicBezTo>
                  <a:pt x="21383112" y="8866288"/>
                  <a:pt x="20143572" y="8841693"/>
                  <a:pt x="19102014" y="8790045"/>
                </a:cubicBezTo>
                <a:cubicBezTo>
                  <a:pt x="18794588" y="8777748"/>
                  <a:pt x="18628578" y="8803572"/>
                  <a:pt x="18354354" y="8790045"/>
                </a:cubicBezTo>
                <a:cubicBezTo>
                  <a:pt x="18092428" y="8783896"/>
                  <a:pt x="17855096" y="8726099"/>
                  <a:pt x="17606696" y="8694127"/>
                </a:cubicBezTo>
                <a:cubicBezTo>
                  <a:pt x="17452984" y="8675681"/>
                  <a:pt x="16909454" y="8604357"/>
                  <a:pt x="17152936" y="8675681"/>
                </a:cubicBezTo>
                <a:cubicBezTo>
                  <a:pt x="17005372" y="8649857"/>
                  <a:pt x="17088992" y="8732248"/>
                  <a:pt x="17152936" y="8675681"/>
                </a:cubicBezTo>
                <a:cubicBezTo>
                  <a:pt x="17286974" y="8681829"/>
                  <a:pt x="17395188" y="8700275"/>
                  <a:pt x="17587020" y="8732248"/>
                </a:cubicBezTo>
                <a:cubicBezTo>
                  <a:pt x="17772706" y="8758072"/>
                  <a:pt x="18098576" y="8828166"/>
                  <a:pt x="17900594" y="8809720"/>
                </a:cubicBezTo>
                <a:cubicBezTo>
                  <a:pt x="17862474" y="8809720"/>
                  <a:pt x="17657114" y="8751924"/>
                  <a:pt x="17606696" y="8771599"/>
                </a:cubicBezTo>
                <a:cubicBezTo>
                  <a:pt x="17606696" y="8726099"/>
                  <a:pt x="17523076" y="8764221"/>
                  <a:pt x="17491104" y="8751924"/>
                </a:cubicBezTo>
                <a:cubicBezTo>
                  <a:pt x="17484956" y="8707654"/>
                  <a:pt x="17408714" y="8745775"/>
                  <a:pt x="17369364" y="8732248"/>
                </a:cubicBezTo>
                <a:cubicBezTo>
                  <a:pt x="17369364" y="8687978"/>
                  <a:pt x="17286974" y="8726099"/>
                  <a:pt x="17255002" y="8713802"/>
                </a:cubicBezTo>
                <a:cubicBezTo>
                  <a:pt x="17209502" y="8649857"/>
                  <a:pt x="17127112" y="8732248"/>
                  <a:pt x="17255002" y="8713802"/>
                </a:cubicBezTo>
                <a:cubicBezTo>
                  <a:pt x="17255002" y="8758072"/>
                  <a:pt x="17337392" y="8719951"/>
                  <a:pt x="17369364" y="8732248"/>
                </a:cubicBezTo>
                <a:cubicBezTo>
                  <a:pt x="17376742" y="8777748"/>
                  <a:pt x="17452984" y="8739626"/>
                  <a:pt x="17491104" y="8751924"/>
                </a:cubicBezTo>
                <a:cubicBezTo>
                  <a:pt x="17491104" y="8796193"/>
                  <a:pt x="17574724" y="8758072"/>
                  <a:pt x="17606696" y="8771599"/>
                </a:cubicBezTo>
                <a:cubicBezTo>
                  <a:pt x="17900594" y="8815869"/>
                  <a:pt x="18270736" y="8905639"/>
                  <a:pt x="18552336" y="8931463"/>
                </a:cubicBezTo>
                <a:cubicBezTo>
                  <a:pt x="19363940" y="8994179"/>
                  <a:pt x="20232110" y="8975733"/>
                  <a:pt x="20993296" y="9007705"/>
                </a:cubicBezTo>
                <a:cubicBezTo>
                  <a:pt x="21177750" y="9013854"/>
                  <a:pt x="21375734" y="9039678"/>
                  <a:pt x="21523298" y="9026151"/>
                </a:cubicBezTo>
                <a:cubicBezTo>
                  <a:pt x="21549122" y="9026151"/>
                  <a:pt x="21581094" y="8988030"/>
                  <a:pt x="21619214" y="8988030"/>
                </a:cubicBezTo>
                <a:cubicBezTo>
                  <a:pt x="21651186" y="8988030"/>
                  <a:pt x="21977058" y="9033530"/>
                  <a:pt x="21977058" y="9045827"/>
                </a:cubicBezTo>
                <a:cubicBezTo>
                  <a:pt x="21977058" y="9097475"/>
                  <a:pt x="21555270" y="9083948"/>
                  <a:pt x="21561418" y="9083948"/>
                </a:cubicBezTo>
                <a:cubicBezTo>
                  <a:pt x="21113806" y="9109772"/>
                  <a:pt x="20053804" y="9109772"/>
                  <a:pt x="19555774" y="9083948"/>
                </a:cubicBezTo>
                <a:cubicBezTo>
                  <a:pt x="18666700" y="9045827"/>
                  <a:pt x="17990364" y="9051975"/>
                  <a:pt x="17216880" y="8911787"/>
                </a:cubicBezTo>
                <a:cubicBezTo>
                  <a:pt x="16916834" y="8853990"/>
                  <a:pt x="16583584" y="8790045"/>
                  <a:pt x="16289685" y="8713802"/>
                </a:cubicBezTo>
                <a:cubicBezTo>
                  <a:pt x="15771980" y="8573614"/>
                  <a:pt x="15197710" y="8336278"/>
                  <a:pt x="14775922" y="8144442"/>
                </a:cubicBezTo>
                <a:cubicBezTo>
                  <a:pt x="14526292" y="8030078"/>
                  <a:pt x="14814042" y="8208387"/>
                  <a:pt x="14871838" y="8240360"/>
                </a:cubicBezTo>
                <a:cubicBezTo>
                  <a:pt x="15446109" y="8541641"/>
                  <a:pt x="16053582" y="8662154"/>
                  <a:pt x="16725000" y="8892112"/>
                </a:cubicBezTo>
                <a:cubicBezTo>
                  <a:pt x="16922982" y="8956057"/>
                  <a:pt x="16519639" y="8885963"/>
                  <a:pt x="16367156" y="8847842"/>
                </a:cubicBezTo>
                <a:cubicBezTo>
                  <a:pt x="15395692" y="8624033"/>
                  <a:pt x="14616060" y="8253886"/>
                  <a:pt x="13944643" y="7825944"/>
                </a:cubicBezTo>
                <a:cubicBezTo>
                  <a:pt x="13350697" y="7448420"/>
                  <a:pt x="12782575" y="7014328"/>
                  <a:pt x="12175102" y="6650331"/>
                </a:cubicBezTo>
                <a:cubicBezTo>
                  <a:pt x="11958674" y="6515061"/>
                  <a:pt x="11754544" y="6356427"/>
                  <a:pt x="11550413" y="6272806"/>
                </a:cubicBezTo>
                <a:cubicBezTo>
                  <a:pt x="11422524" y="6222388"/>
                  <a:pt x="11288486" y="6222388"/>
                  <a:pt x="11153219" y="6176888"/>
                </a:cubicBezTo>
                <a:cubicBezTo>
                  <a:pt x="10981061" y="6112943"/>
                  <a:pt x="10827348" y="5992430"/>
                  <a:pt x="10661338" y="5921106"/>
                </a:cubicBezTo>
                <a:cubicBezTo>
                  <a:pt x="10157161" y="5704675"/>
                  <a:pt x="9601335" y="5500542"/>
                  <a:pt x="9045511" y="5365272"/>
                </a:cubicBezTo>
                <a:cubicBezTo>
                  <a:pt x="9057807" y="5378799"/>
                  <a:pt x="9000011" y="5397245"/>
                  <a:pt x="8987714" y="5384948"/>
                </a:cubicBezTo>
                <a:cubicBezTo>
                  <a:pt x="8981565" y="5378799"/>
                  <a:pt x="9019686" y="5365272"/>
                  <a:pt x="9038132" y="5365272"/>
                </a:cubicBezTo>
                <a:cubicBezTo>
                  <a:pt x="9019686" y="5359124"/>
                  <a:pt x="8993863" y="5352975"/>
                  <a:pt x="8968039" y="5346827"/>
                </a:cubicBezTo>
                <a:cubicBezTo>
                  <a:pt x="8961890" y="5321002"/>
                  <a:pt x="8917621" y="5333300"/>
                  <a:pt x="8891797" y="5327152"/>
                </a:cubicBezTo>
                <a:cubicBezTo>
                  <a:pt x="8865973" y="5269354"/>
                  <a:pt x="8789732" y="5352975"/>
                  <a:pt x="8891797" y="5327152"/>
                </a:cubicBezTo>
                <a:cubicBezTo>
                  <a:pt x="8891797" y="5333300"/>
                  <a:pt x="8891797" y="5340678"/>
                  <a:pt x="8891797" y="5346827"/>
                </a:cubicBezTo>
                <a:cubicBezTo>
                  <a:pt x="8827853" y="5346827"/>
                  <a:pt x="8770057" y="5340678"/>
                  <a:pt x="8731936" y="5308705"/>
                </a:cubicBezTo>
                <a:cubicBezTo>
                  <a:pt x="8840150" y="5327152"/>
                  <a:pt x="8757759" y="5250908"/>
                  <a:pt x="8731936" y="5308705"/>
                </a:cubicBezTo>
                <a:cubicBezTo>
                  <a:pt x="8559778" y="5327152"/>
                  <a:pt x="8802029" y="5250908"/>
                  <a:pt x="8636019" y="5269354"/>
                </a:cubicBezTo>
                <a:cubicBezTo>
                  <a:pt x="8476158" y="5289030"/>
                  <a:pt x="8699963" y="5263206"/>
                  <a:pt x="8533954" y="5250908"/>
                </a:cubicBezTo>
                <a:cubicBezTo>
                  <a:pt x="8495833" y="5212788"/>
                  <a:pt x="8444185" y="5231233"/>
                  <a:pt x="8457712" y="5244760"/>
                </a:cubicBezTo>
                <a:cubicBezTo>
                  <a:pt x="8022398" y="5231233"/>
                  <a:pt x="7594462" y="5116869"/>
                  <a:pt x="7140702" y="5071369"/>
                </a:cubicBezTo>
                <a:cubicBezTo>
                  <a:pt x="6834506" y="5046775"/>
                  <a:pt x="6520932" y="5046775"/>
                  <a:pt x="6195061" y="5033248"/>
                </a:cubicBezTo>
                <a:cubicBezTo>
                  <a:pt x="5651533" y="5014802"/>
                  <a:pt x="5089559" y="4925032"/>
                  <a:pt x="4521436" y="4975451"/>
                </a:cubicBezTo>
                <a:cubicBezTo>
                  <a:pt x="3313869" y="5078747"/>
                  <a:pt x="2066951" y="5091045"/>
                  <a:pt x="1096716" y="5448893"/>
                </a:cubicBezTo>
                <a:cubicBezTo>
                  <a:pt x="808965" y="5550960"/>
                  <a:pt x="591308" y="5678851"/>
                  <a:pt x="489243" y="5666554"/>
                </a:cubicBezTo>
                <a:cubicBezTo>
                  <a:pt x="373651" y="5646879"/>
                  <a:pt x="469567" y="5595230"/>
                  <a:pt x="413001" y="5563258"/>
                </a:cubicBezTo>
                <a:cubicBezTo>
                  <a:pt x="393326" y="5557109"/>
                  <a:pt x="329381" y="5595230"/>
                  <a:pt x="271585" y="5582933"/>
                </a:cubicBezTo>
                <a:cubicBezTo>
                  <a:pt x="207641" y="5570636"/>
                  <a:pt x="143697" y="5500542"/>
                  <a:pt x="55158" y="5487015"/>
                </a:cubicBezTo>
                <a:cubicBezTo>
                  <a:pt x="-136675" y="5461191"/>
                  <a:pt x="233465" y="5365272"/>
                  <a:pt x="233465" y="5365272"/>
                </a:cubicBezTo>
                <a:cubicBezTo>
                  <a:pt x="239613" y="5314854"/>
                  <a:pt x="41631" y="5340678"/>
                  <a:pt x="73604" y="5250908"/>
                </a:cubicBezTo>
                <a:cubicBezTo>
                  <a:pt x="67455" y="5276733"/>
                  <a:pt x="361354" y="5135315"/>
                  <a:pt x="329381" y="5148842"/>
                </a:cubicBezTo>
                <a:cubicBezTo>
                  <a:pt x="483094" y="5078747"/>
                  <a:pt x="189195" y="5186963"/>
                  <a:pt x="175669" y="5174666"/>
                </a:cubicBezTo>
                <a:cubicBezTo>
                  <a:pt x="169520" y="5167287"/>
                  <a:pt x="233465" y="5109491"/>
                  <a:pt x="233465" y="5109491"/>
                </a:cubicBezTo>
                <a:cubicBezTo>
                  <a:pt x="277734" y="5091045"/>
                  <a:pt x="303558" y="5084896"/>
                  <a:pt x="309706" y="5084896"/>
                </a:cubicBezTo>
                <a:cubicBezTo>
                  <a:pt x="303558" y="5084896"/>
                  <a:pt x="265437" y="5084896"/>
                  <a:pt x="213790" y="5071369"/>
                </a:cubicBezTo>
                <a:cubicBezTo>
                  <a:pt x="-22313" y="5014802"/>
                  <a:pt x="355205" y="4873385"/>
                  <a:pt x="349057" y="4854938"/>
                </a:cubicBezTo>
                <a:cubicBezTo>
                  <a:pt x="329381" y="4771318"/>
                  <a:pt x="195344" y="4854938"/>
                  <a:pt x="195344" y="4797141"/>
                </a:cubicBezTo>
                <a:cubicBezTo>
                  <a:pt x="189195" y="4701223"/>
                  <a:pt x="323233" y="4720899"/>
                  <a:pt x="405623" y="4643426"/>
                </a:cubicBezTo>
                <a:cubicBezTo>
                  <a:pt x="387178" y="4649575"/>
                  <a:pt x="444974" y="4554887"/>
                  <a:pt x="451122" y="4573332"/>
                </a:cubicBezTo>
                <a:cubicBezTo>
                  <a:pt x="444974" y="4516765"/>
                  <a:pt x="387178" y="4554887"/>
                  <a:pt x="413001" y="4504468"/>
                </a:cubicBezTo>
                <a:cubicBezTo>
                  <a:pt x="413001" y="4498319"/>
                  <a:pt x="489243" y="4510616"/>
                  <a:pt x="489243" y="4504468"/>
                </a:cubicBezTo>
                <a:cubicBezTo>
                  <a:pt x="501540" y="4440522"/>
                  <a:pt x="451122" y="4446671"/>
                  <a:pt x="451122" y="4402402"/>
                </a:cubicBezTo>
                <a:cubicBezTo>
                  <a:pt x="437595" y="4254834"/>
                  <a:pt x="553187" y="4306483"/>
                  <a:pt x="623280" y="4286807"/>
                </a:cubicBezTo>
                <a:cubicBezTo>
                  <a:pt x="635577" y="4286807"/>
                  <a:pt x="674928" y="4248686"/>
                  <a:pt x="687225" y="4248686"/>
                </a:cubicBezTo>
                <a:cubicBezTo>
                  <a:pt x="897504" y="4166294"/>
                  <a:pt x="635577" y="4248686"/>
                  <a:pt x="603605" y="4248686"/>
                </a:cubicBezTo>
                <a:cubicBezTo>
                  <a:pt x="565484" y="4248686"/>
                  <a:pt x="393326" y="4230241"/>
                  <a:pt x="451122" y="4146619"/>
                </a:cubicBezTo>
                <a:cubicBezTo>
                  <a:pt x="483094" y="4094971"/>
                  <a:pt x="642955" y="4178592"/>
                  <a:pt x="687225" y="4108498"/>
                </a:cubicBezTo>
                <a:cubicBezTo>
                  <a:pt x="706900" y="4070376"/>
                  <a:pt x="565484" y="4108498"/>
                  <a:pt x="547039" y="4088822"/>
                </a:cubicBezTo>
                <a:cubicBezTo>
                  <a:pt x="553187" y="4094971"/>
                  <a:pt x="559336" y="3974458"/>
                  <a:pt x="547039" y="4012579"/>
                </a:cubicBezTo>
                <a:cubicBezTo>
                  <a:pt x="591308" y="3833040"/>
                  <a:pt x="872910" y="3737122"/>
                  <a:pt x="1179106" y="3635055"/>
                </a:cubicBezTo>
                <a:cubicBezTo>
                  <a:pt x="1798876" y="3430922"/>
                  <a:pt x="2726071" y="3316558"/>
                  <a:pt x="3422083" y="3264909"/>
                </a:cubicBezTo>
                <a:cubicBezTo>
                  <a:pt x="5223596" y="3130870"/>
                  <a:pt x="7294415" y="3207112"/>
                  <a:pt x="8821704" y="3539137"/>
                </a:cubicBezTo>
                <a:cubicBezTo>
                  <a:pt x="7780147" y="3303031"/>
                  <a:pt x="6732441" y="3117343"/>
                  <a:pt x="5607263" y="3066924"/>
                </a:cubicBezTo>
                <a:cubicBezTo>
                  <a:pt x="5275244" y="3054627"/>
                  <a:pt x="4917400" y="3054627"/>
                  <a:pt x="4559557" y="3066924"/>
                </a:cubicBezTo>
                <a:cubicBezTo>
                  <a:pt x="4483316" y="3073073"/>
                  <a:pt x="4016029" y="3098897"/>
                  <a:pt x="4227538" y="3066924"/>
                </a:cubicBezTo>
                <a:cubicBezTo>
                  <a:pt x="4553409" y="3015276"/>
                  <a:pt x="4949373" y="3009127"/>
                  <a:pt x="5287541" y="3009127"/>
                </a:cubicBezTo>
                <a:cubicBezTo>
                  <a:pt x="5428957" y="3009127"/>
                  <a:pt x="5747449" y="3002979"/>
                  <a:pt x="5505198" y="2971006"/>
                </a:cubicBezTo>
                <a:cubicBezTo>
                  <a:pt x="5191624" y="2926736"/>
                  <a:pt x="4745242" y="2990682"/>
                  <a:pt x="4367723" y="3009127"/>
                </a:cubicBezTo>
                <a:cubicBezTo>
                  <a:pt x="3945936" y="3028803"/>
                  <a:pt x="3562269" y="3034952"/>
                  <a:pt x="3204425" y="3066924"/>
                </a:cubicBezTo>
                <a:cubicBezTo>
                  <a:pt x="2456766" y="3130870"/>
                  <a:pt x="1907089" y="3258761"/>
                  <a:pt x="1332818" y="3418624"/>
                </a:cubicBezTo>
                <a:cubicBezTo>
                  <a:pt x="1262725" y="3443219"/>
                  <a:pt x="731494" y="3596934"/>
                  <a:pt x="1019244" y="3482570"/>
                </a:cubicBezTo>
                <a:cubicBezTo>
                  <a:pt x="1147133" y="3430922"/>
                  <a:pt x="1275023" y="3405097"/>
                  <a:pt x="1402912" y="3366976"/>
                </a:cubicBezTo>
                <a:cubicBezTo>
                  <a:pt x="1434884" y="3354679"/>
                  <a:pt x="1684513" y="3277206"/>
                  <a:pt x="1946440" y="3226788"/>
                </a:cubicBezTo>
                <a:cubicBezTo>
                  <a:pt x="2328877" y="3143167"/>
                  <a:pt x="2828136" y="3066924"/>
                  <a:pt x="3128184" y="3047249"/>
                </a:cubicBezTo>
                <a:cubicBezTo>
                  <a:pt x="4086122" y="2983303"/>
                  <a:pt x="5179327" y="2913209"/>
                  <a:pt x="6054875" y="2907061"/>
                </a:cubicBezTo>
                <a:cubicBezTo>
                  <a:pt x="6163089" y="2907061"/>
                  <a:pt x="6540607" y="2920587"/>
                  <a:pt x="6393043" y="2887385"/>
                </a:cubicBezTo>
                <a:cubicBezTo>
                  <a:pt x="6182764" y="2849264"/>
                  <a:pt x="5747449" y="2849264"/>
                  <a:pt x="5587588" y="2830818"/>
                </a:cubicBezTo>
                <a:cubicBezTo>
                  <a:pt x="5421578" y="2817291"/>
                  <a:pt x="5019466" y="2830818"/>
                  <a:pt x="5287541" y="2811142"/>
                </a:cubicBezTo>
                <a:cubicBezTo>
                  <a:pt x="5779422" y="2779170"/>
                  <a:pt x="6278681" y="2824669"/>
                  <a:pt x="6706617" y="2849264"/>
                </a:cubicBezTo>
                <a:cubicBezTo>
                  <a:pt x="8374092" y="2951330"/>
                  <a:pt x="9965327" y="3405097"/>
                  <a:pt x="11294635" y="3992904"/>
                </a:cubicBezTo>
                <a:cubicBezTo>
                  <a:pt x="11294635" y="4012579"/>
                  <a:pt x="11313081" y="4006432"/>
                  <a:pt x="11332756" y="4012579"/>
                </a:cubicBezTo>
                <a:cubicBezTo>
                  <a:pt x="11332756" y="4070376"/>
                  <a:pt x="11415146" y="3992904"/>
                  <a:pt x="11332756" y="4012579"/>
                </a:cubicBezTo>
                <a:cubicBezTo>
                  <a:pt x="11332756" y="3992904"/>
                  <a:pt x="11306932" y="3992904"/>
                  <a:pt x="11294635" y="3992904"/>
                </a:cubicBezTo>
                <a:cubicBezTo>
                  <a:pt x="10419087" y="3558812"/>
                  <a:pt x="9415650" y="3207112"/>
                  <a:pt x="8297851" y="2990682"/>
                </a:cubicBezTo>
                <a:cubicBezTo>
                  <a:pt x="8118315" y="2951330"/>
                  <a:pt x="7568638" y="2862791"/>
                  <a:pt x="7926482" y="2907061"/>
                </a:cubicBezTo>
                <a:cubicBezTo>
                  <a:pt x="8176110" y="2939033"/>
                  <a:pt x="8086342" y="2881236"/>
                  <a:pt x="7964602" y="2849264"/>
                </a:cubicBezTo>
                <a:cubicBezTo>
                  <a:pt x="7824416" y="2811142"/>
                  <a:pt x="7696527" y="2804994"/>
                  <a:pt x="7582165" y="2792696"/>
                </a:cubicBezTo>
                <a:cubicBezTo>
                  <a:pt x="7594462" y="2785318"/>
                  <a:pt x="7390331" y="2728751"/>
                  <a:pt x="7358359" y="2747197"/>
                </a:cubicBezTo>
                <a:cubicBezTo>
                  <a:pt x="7384183" y="2715224"/>
                  <a:pt x="7524369" y="2728751"/>
                  <a:pt x="7550193" y="2734900"/>
                </a:cubicBezTo>
                <a:cubicBezTo>
                  <a:pt x="7830565" y="2747197"/>
                  <a:pt x="8144139" y="2804994"/>
                  <a:pt x="8438037" y="2849264"/>
                </a:cubicBezTo>
                <a:cubicBezTo>
                  <a:pt x="9293910" y="2990682"/>
                  <a:pt x="10079689" y="3258761"/>
                  <a:pt x="10776930" y="3520691"/>
                </a:cubicBezTo>
                <a:cubicBezTo>
                  <a:pt x="10783079" y="3578488"/>
                  <a:pt x="10859320" y="3501016"/>
                  <a:pt x="10776930" y="3520691"/>
                </a:cubicBezTo>
                <a:cubicBezTo>
                  <a:pt x="10636745" y="3405097"/>
                  <a:pt x="10444911" y="3347301"/>
                  <a:pt x="10265374" y="3284585"/>
                </a:cubicBezTo>
                <a:cubicBezTo>
                  <a:pt x="9517716" y="3002979"/>
                  <a:pt x="8623722" y="2830818"/>
                  <a:pt x="7850240" y="2651278"/>
                </a:cubicBezTo>
                <a:cubicBezTo>
                  <a:pt x="8201934" y="2677103"/>
                  <a:pt x="8521658" y="2734900"/>
                  <a:pt x="8815555" y="2792696"/>
                </a:cubicBezTo>
                <a:cubicBezTo>
                  <a:pt x="8834001" y="2798845"/>
                  <a:pt x="9269316" y="2887385"/>
                  <a:pt x="9071334" y="2830818"/>
                </a:cubicBezTo>
                <a:cubicBezTo>
                  <a:pt x="8968039" y="2804994"/>
                  <a:pt x="9019686" y="2811142"/>
                  <a:pt x="8834001" y="2773021"/>
                </a:cubicBezTo>
                <a:cubicBezTo>
                  <a:pt x="8674140" y="2741048"/>
                  <a:pt x="8514278" y="2715224"/>
                  <a:pt x="8399917" y="2670954"/>
                </a:cubicBezTo>
                <a:cubicBezTo>
                  <a:pt x="8067897" y="2555360"/>
                  <a:pt x="8642167" y="2625454"/>
                  <a:pt x="8655694" y="2613157"/>
                </a:cubicBezTo>
                <a:cubicBezTo>
                  <a:pt x="8649546" y="2619306"/>
                  <a:pt x="8214231" y="2504942"/>
                  <a:pt x="8201934" y="2498793"/>
                </a:cubicBezTo>
                <a:cubicBezTo>
                  <a:pt x="8891797" y="2555360"/>
                  <a:pt x="9435325" y="2753345"/>
                  <a:pt x="10029271" y="2907061"/>
                </a:cubicBezTo>
                <a:cubicBezTo>
                  <a:pt x="10035420" y="2971006"/>
                  <a:pt x="10111662" y="2887385"/>
                  <a:pt x="10029271" y="2907061"/>
                </a:cubicBezTo>
                <a:cubicBezTo>
                  <a:pt x="9499271" y="2715224"/>
                  <a:pt x="9095929" y="2593482"/>
                  <a:pt x="8495833" y="2479118"/>
                </a:cubicBezTo>
                <a:cubicBezTo>
                  <a:pt x="8112167" y="2402875"/>
                  <a:pt x="8086342" y="2409024"/>
                  <a:pt x="7671933" y="2319254"/>
                </a:cubicBezTo>
                <a:cubicBezTo>
                  <a:pt x="7620286" y="2306957"/>
                  <a:pt x="6814830" y="2204890"/>
                  <a:pt x="6802534" y="2179066"/>
                </a:cubicBezTo>
                <a:cubicBezTo>
                  <a:pt x="6802534" y="2165539"/>
                  <a:pt x="6878775" y="2140944"/>
                  <a:pt x="6884924" y="2140944"/>
                </a:cubicBezTo>
                <a:cubicBezTo>
                  <a:pt x="7000516" y="2133566"/>
                  <a:pt x="7090284" y="2153242"/>
                  <a:pt x="7236619" y="2159390"/>
                </a:cubicBezTo>
                <a:cubicBezTo>
                  <a:pt x="7678082" y="2191363"/>
                  <a:pt x="8048222" y="2223336"/>
                  <a:pt x="8457712" y="2281133"/>
                </a:cubicBezTo>
                <a:cubicBezTo>
                  <a:pt x="8476158" y="2281133"/>
                  <a:pt x="8680288" y="2332781"/>
                  <a:pt x="8713490" y="2299578"/>
                </a:cubicBezTo>
                <a:cubicBezTo>
                  <a:pt x="8725787" y="2287281"/>
                  <a:pt x="8463861" y="2243011"/>
                  <a:pt x="8399917" y="2223336"/>
                </a:cubicBezTo>
                <a:cubicBezTo>
                  <a:pt x="8086342" y="2133566"/>
                  <a:pt x="8667991" y="2197511"/>
                  <a:pt x="8770057" y="2223336"/>
                </a:cubicBezTo>
                <a:cubicBezTo>
                  <a:pt x="8949593" y="2255308"/>
                  <a:pt x="9345557" y="2351227"/>
                  <a:pt x="9166021" y="2281133"/>
                </a:cubicBezTo>
                <a:cubicBezTo>
                  <a:pt x="8872122" y="2165539"/>
                  <a:pt x="8585601" y="2153242"/>
                  <a:pt x="8297851" y="2063472"/>
                </a:cubicBezTo>
                <a:cubicBezTo>
                  <a:pt x="8080194" y="1993378"/>
                  <a:pt x="8348269" y="2013053"/>
                  <a:pt x="8457712" y="2025351"/>
                </a:cubicBezTo>
                <a:cubicBezTo>
                  <a:pt x="8731936" y="2051175"/>
                  <a:pt x="8827853" y="2051175"/>
                  <a:pt x="9089779" y="2101593"/>
                </a:cubicBezTo>
                <a:cubicBezTo>
                  <a:pt x="9191844" y="2121269"/>
                  <a:pt x="9575511" y="2229484"/>
                  <a:pt x="9345557" y="2140944"/>
                </a:cubicBezTo>
                <a:cubicBezTo>
                  <a:pt x="9261937" y="2108972"/>
                  <a:pt x="9115604" y="2083147"/>
                  <a:pt x="9045511" y="2063472"/>
                </a:cubicBezTo>
                <a:cubicBezTo>
                  <a:pt x="8859825" y="2013053"/>
                  <a:pt x="8680288" y="1935581"/>
                  <a:pt x="8553629" y="1903608"/>
                </a:cubicBezTo>
                <a:cubicBezTo>
                  <a:pt x="8399917" y="1865487"/>
                  <a:pt x="8156435" y="1853190"/>
                  <a:pt x="8003953" y="1807690"/>
                </a:cubicBezTo>
                <a:cubicBezTo>
                  <a:pt x="7767850" y="1731447"/>
                  <a:pt x="8188408" y="1769569"/>
                  <a:pt x="8201934" y="1731447"/>
                </a:cubicBezTo>
                <a:cubicBezTo>
                  <a:pt x="8205008" y="1718535"/>
                  <a:pt x="8177648" y="1712079"/>
                  <a:pt x="8148750" y="1709620"/>
                </a:cubicBezTo>
                <a:lnTo>
                  <a:pt x="8111345" y="1708706"/>
                </a:lnTo>
                <a:lnTo>
                  <a:pt x="8168444" y="1701703"/>
                </a:lnTo>
                <a:cubicBezTo>
                  <a:pt x="8244128" y="1699167"/>
                  <a:pt x="8308919" y="1716691"/>
                  <a:pt x="8438037" y="1731447"/>
                </a:cubicBezTo>
                <a:cubicBezTo>
                  <a:pt x="8482306" y="1789244"/>
                  <a:pt x="8565926" y="1705623"/>
                  <a:pt x="8438037" y="1731447"/>
                </a:cubicBezTo>
                <a:cubicBezTo>
                  <a:pt x="8393768" y="1693326"/>
                  <a:pt x="8176110" y="1667502"/>
                  <a:pt x="8361795" y="1667502"/>
                </a:cubicBezTo>
                <a:cubicBezTo>
                  <a:pt x="8527805" y="1667502"/>
                  <a:pt x="8872122" y="1769569"/>
                  <a:pt x="8968039" y="1769569"/>
                </a:cubicBezTo>
                <a:cubicBezTo>
                  <a:pt x="9013538" y="1801541"/>
                  <a:pt x="9071334" y="1807690"/>
                  <a:pt x="9147575" y="1807690"/>
                </a:cubicBezTo>
                <a:cubicBezTo>
                  <a:pt x="9173399" y="1865487"/>
                  <a:pt x="9249640" y="1789244"/>
                  <a:pt x="9147575" y="1807690"/>
                </a:cubicBezTo>
                <a:cubicBezTo>
                  <a:pt x="9102076" y="1775717"/>
                  <a:pt x="9045511" y="1769569"/>
                  <a:pt x="8968039" y="1769569"/>
                </a:cubicBezTo>
                <a:cubicBezTo>
                  <a:pt x="8757759" y="1673651"/>
                  <a:pt x="8476158" y="1655205"/>
                  <a:pt x="8240055" y="1591259"/>
                </a:cubicBezTo>
                <a:cubicBezTo>
                  <a:pt x="8968039" y="1603556"/>
                  <a:pt x="9479596" y="1757271"/>
                  <a:pt x="10093217" y="1941730"/>
                </a:cubicBezTo>
                <a:cubicBezTo>
                  <a:pt x="10546977" y="2089296"/>
                  <a:pt x="11006885" y="2287281"/>
                  <a:pt x="11408997" y="2459442"/>
                </a:cubicBezTo>
                <a:cubicBezTo>
                  <a:pt x="12105009" y="2747197"/>
                  <a:pt x="12596890" y="3086600"/>
                  <a:pt x="13158863" y="3443219"/>
                </a:cubicBezTo>
                <a:cubicBezTo>
                  <a:pt x="13248632" y="3494867"/>
                  <a:pt x="13664271" y="3814595"/>
                  <a:pt x="13728215" y="3794919"/>
                </a:cubicBezTo>
                <a:cubicBezTo>
                  <a:pt x="13766336" y="3782622"/>
                  <a:pt x="13728215" y="3769095"/>
                  <a:pt x="13708540" y="3756798"/>
                </a:cubicBezTo>
                <a:cubicBezTo>
                  <a:pt x="13580651" y="3635055"/>
                  <a:pt x="13324873" y="3482570"/>
                  <a:pt x="13236335" y="3418624"/>
                </a:cubicBezTo>
                <a:cubicBezTo>
                  <a:pt x="12641159" y="3022654"/>
                  <a:pt x="12162805" y="2702927"/>
                  <a:pt x="11504914" y="2377051"/>
                </a:cubicBezTo>
                <a:cubicBezTo>
                  <a:pt x="10719134" y="1987229"/>
                  <a:pt x="9901382" y="1699475"/>
                  <a:pt x="8987714" y="1457220"/>
                </a:cubicBezTo>
                <a:cubicBezTo>
                  <a:pt x="8929918" y="1437544"/>
                  <a:pt x="8834001" y="1431395"/>
                  <a:pt x="8789732" y="1411720"/>
                </a:cubicBezTo>
                <a:cubicBezTo>
                  <a:pt x="8789732" y="1411720"/>
                  <a:pt x="8968039" y="1405571"/>
                  <a:pt x="8834001" y="1373599"/>
                </a:cubicBezTo>
                <a:cubicBezTo>
                  <a:pt x="8687666" y="1341626"/>
                  <a:pt x="8361795" y="1283829"/>
                  <a:pt x="8297851" y="1259234"/>
                </a:cubicBezTo>
                <a:cubicBezTo>
                  <a:pt x="9121751" y="1361301"/>
                  <a:pt x="9825141" y="1585111"/>
                  <a:pt x="10521152" y="1807690"/>
                </a:cubicBezTo>
                <a:cubicBezTo>
                  <a:pt x="10527302" y="1833514"/>
                  <a:pt x="10559273" y="1827366"/>
                  <a:pt x="10585097" y="1827366"/>
                </a:cubicBezTo>
                <a:cubicBezTo>
                  <a:pt x="10585097" y="1853190"/>
                  <a:pt x="10617070" y="1847041"/>
                  <a:pt x="10642893" y="1847041"/>
                </a:cubicBezTo>
                <a:cubicBezTo>
                  <a:pt x="10655190" y="1879014"/>
                  <a:pt x="10668718" y="1847041"/>
                  <a:pt x="10642893" y="1847041"/>
                </a:cubicBezTo>
                <a:cubicBezTo>
                  <a:pt x="10636745" y="1821217"/>
                  <a:pt x="10604772" y="1833514"/>
                  <a:pt x="10585097" y="1827366"/>
                </a:cubicBezTo>
                <a:cubicBezTo>
                  <a:pt x="10578948" y="1801541"/>
                  <a:pt x="10546977" y="1807690"/>
                  <a:pt x="10521152" y="1807690"/>
                </a:cubicBezTo>
                <a:cubicBezTo>
                  <a:pt x="10201430" y="1635529"/>
                  <a:pt x="9837438" y="1513787"/>
                  <a:pt x="9479596" y="1373599"/>
                </a:cubicBezTo>
                <a:cubicBezTo>
                  <a:pt x="9563214" y="1393274"/>
                  <a:pt x="9485743" y="1315802"/>
                  <a:pt x="9479596" y="1373599"/>
                </a:cubicBezTo>
                <a:cubicBezTo>
                  <a:pt x="9345557" y="1373599"/>
                  <a:pt x="9293910" y="1315802"/>
                  <a:pt x="9403353" y="1315802"/>
                </a:cubicBezTo>
                <a:cubicBezTo>
                  <a:pt x="9633307" y="1315802"/>
                  <a:pt x="9997299" y="1481814"/>
                  <a:pt x="10151012" y="1495341"/>
                </a:cubicBezTo>
                <a:cubicBezTo>
                  <a:pt x="10151012" y="1513787"/>
                  <a:pt x="10189133" y="1507638"/>
                  <a:pt x="10207578" y="1513787"/>
                </a:cubicBezTo>
                <a:cubicBezTo>
                  <a:pt x="10214958" y="1533462"/>
                  <a:pt x="10246929" y="1527314"/>
                  <a:pt x="10265374" y="1533462"/>
                </a:cubicBezTo>
                <a:cubicBezTo>
                  <a:pt x="10271523" y="1591259"/>
                  <a:pt x="10348994" y="1513787"/>
                  <a:pt x="10265374" y="1533462"/>
                </a:cubicBezTo>
                <a:cubicBezTo>
                  <a:pt x="10265374" y="1507638"/>
                  <a:pt x="10233402" y="1513787"/>
                  <a:pt x="10207578" y="1513787"/>
                </a:cubicBezTo>
                <a:cubicBezTo>
                  <a:pt x="10207578" y="1489192"/>
                  <a:pt x="10175606" y="1495341"/>
                  <a:pt x="10151012" y="1495341"/>
                </a:cubicBezTo>
                <a:cubicBezTo>
                  <a:pt x="9983774" y="1405571"/>
                  <a:pt x="9881707" y="1379747"/>
                  <a:pt x="9659132" y="1315802"/>
                </a:cubicBezTo>
                <a:cubicBezTo>
                  <a:pt x="9633307" y="1309653"/>
                  <a:pt x="9127900" y="1181762"/>
                  <a:pt x="9127900" y="1157168"/>
                </a:cubicBezTo>
                <a:cubicBezTo>
                  <a:pt x="9127900" y="1157168"/>
                  <a:pt x="9587809" y="1207586"/>
                  <a:pt x="9403353" y="1157168"/>
                </a:cubicBezTo>
                <a:cubicBezTo>
                  <a:pt x="9109454" y="1079695"/>
                  <a:pt x="8872122" y="1035425"/>
                  <a:pt x="8597898" y="983777"/>
                </a:cubicBezTo>
                <a:cubicBezTo>
                  <a:pt x="8527805" y="971480"/>
                  <a:pt x="8131842" y="881710"/>
                  <a:pt x="8418362" y="919832"/>
                </a:cubicBezTo>
                <a:cubicBezTo>
                  <a:pt x="9102076" y="1021898"/>
                  <a:pt x="9625929" y="1163316"/>
                  <a:pt x="10189133" y="1353923"/>
                </a:cubicBezTo>
                <a:cubicBezTo>
                  <a:pt x="10233402" y="1367450"/>
                  <a:pt x="10521152" y="1463368"/>
                  <a:pt x="10425236" y="1411720"/>
                </a:cubicBezTo>
                <a:cubicBezTo>
                  <a:pt x="10182985" y="1297356"/>
                  <a:pt x="9939503" y="1195289"/>
                  <a:pt x="9677577" y="1117817"/>
                </a:cubicBezTo>
                <a:cubicBezTo>
                  <a:pt x="9939503" y="1149789"/>
                  <a:pt x="10125188" y="1265383"/>
                  <a:pt x="10367440" y="1315802"/>
                </a:cubicBezTo>
                <a:cubicBezTo>
                  <a:pt x="10380966" y="1341626"/>
                  <a:pt x="10393263" y="1315802"/>
                  <a:pt x="10367440" y="1315802"/>
                </a:cubicBezTo>
                <a:cubicBezTo>
                  <a:pt x="10246929" y="1251856"/>
                  <a:pt x="10131337" y="1181762"/>
                  <a:pt x="10009596" y="1117817"/>
                </a:cubicBezTo>
                <a:cubicBezTo>
                  <a:pt x="10157161" y="1117817"/>
                  <a:pt x="10239551" y="1201438"/>
                  <a:pt x="10348994" y="1219884"/>
                </a:cubicBezTo>
                <a:cubicBezTo>
                  <a:pt x="10399412" y="1227262"/>
                  <a:pt x="10457208" y="1201438"/>
                  <a:pt x="10521152" y="1219884"/>
                </a:cubicBezTo>
                <a:cubicBezTo>
                  <a:pt x="10559273" y="1227262"/>
                  <a:pt x="10751107" y="1341626"/>
                  <a:pt x="10802754" y="1335477"/>
                </a:cubicBezTo>
                <a:cubicBezTo>
                  <a:pt x="10891293" y="1315802"/>
                  <a:pt x="10681014" y="1271532"/>
                  <a:pt x="10661338" y="1259234"/>
                </a:cubicBezTo>
                <a:cubicBezTo>
                  <a:pt x="10655190" y="1245708"/>
                  <a:pt x="10699459" y="1227262"/>
                  <a:pt x="10719134" y="1239559"/>
                </a:cubicBezTo>
                <a:cubicBezTo>
                  <a:pt x="10489180" y="1079695"/>
                  <a:pt x="10119040" y="957953"/>
                  <a:pt x="9601335" y="823913"/>
                </a:cubicBezTo>
                <a:cubicBezTo>
                  <a:pt x="9345557" y="753819"/>
                  <a:pt x="8763908" y="625928"/>
                  <a:pt x="8495833" y="569361"/>
                </a:cubicBezTo>
                <a:cubicBezTo>
                  <a:pt x="8476158" y="561983"/>
                  <a:pt x="8252352" y="498037"/>
                  <a:pt x="8380242" y="511564"/>
                </a:cubicBezTo>
                <a:cubicBezTo>
                  <a:pt x="8847528" y="555834"/>
                  <a:pt x="9371381" y="664050"/>
                  <a:pt x="9747670" y="683725"/>
                </a:cubicBezTo>
                <a:cubicBezTo>
                  <a:pt x="9741521" y="671428"/>
                  <a:pt x="9787020" y="645604"/>
                  <a:pt x="9817763" y="683725"/>
                </a:cubicBezTo>
                <a:cubicBezTo>
                  <a:pt x="9953030" y="677576"/>
                  <a:pt x="10055095" y="747671"/>
                  <a:pt x="10151012" y="766117"/>
                </a:cubicBezTo>
                <a:cubicBezTo>
                  <a:pt x="10233402" y="779643"/>
                  <a:pt x="10476883" y="799319"/>
                  <a:pt x="10348994" y="747671"/>
                </a:cubicBezTo>
                <a:cubicBezTo>
                  <a:pt x="10079689" y="632077"/>
                  <a:pt x="9799317" y="619780"/>
                  <a:pt x="9563214" y="491889"/>
                </a:cubicBezTo>
                <a:cubicBezTo>
                  <a:pt x="9223817" y="300052"/>
                  <a:pt x="9843586" y="479591"/>
                  <a:pt x="9991151" y="530010"/>
                </a:cubicBezTo>
                <a:cubicBezTo>
                  <a:pt x="10079689" y="555834"/>
                  <a:pt x="10157161" y="575510"/>
                  <a:pt x="10246929" y="607482"/>
                </a:cubicBezTo>
                <a:cubicBezTo>
                  <a:pt x="10335467" y="639455"/>
                  <a:pt x="10610921" y="727995"/>
                  <a:pt x="10483032" y="664050"/>
                </a:cubicBezTo>
                <a:cubicBezTo>
                  <a:pt x="10361291" y="607482"/>
                  <a:pt x="10239551" y="569361"/>
                  <a:pt x="10131337" y="530010"/>
                </a:cubicBezTo>
                <a:cubicBezTo>
                  <a:pt x="10048947" y="498037"/>
                  <a:pt x="9549689" y="261931"/>
                  <a:pt x="9895234" y="332025"/>
                </a:cubicBezTo>
                <a:cubicBezTo>
                  <a:pt x="10041569" y="357849"/>
                  <a:pt x="10195281" y="441470"/>
                  <a:pt x="10348994" y="491889"/>
                </a:cubicBezTo>
                <a:cubicBezTo>
                  <a:pt x="10834726" y="651752"/>
                  <a:pt x="11262664" y="799319"/>
                  <a:pt x="11684451" y="983777"/>
                </a:cubicBezTo>
                <a:cubicBezTo>
                  <a:pt x="12813317" y="1463368"/>
                  <a:pt x="13766336" y="2229484"/>
                  <a:pt x="14730423" y="2830818"/>
                </a:cubicBezTo>
                <a:cubicBezTo>
                  <a:pt x="15210007" y="3130870"/>
                  <a:pt x="15753535" y="3405097"/>
                  <a:pt x="16327806" y="3564961"/>
                </a:cubicBezTo>
                <a:cubicBezTo>
                  <a:pt x="16315509" y="3564961"/>
                  <a:pt x="16303212" y="3571110"/>
                  <a:pt x="16289685" y="3578488"/>
                </a:cubicBezTo>
                <a:cubicBezTo>
                  <a:pt x="16289685" y="3578488"/>
                  <a:pt x="16519639" y="3642434"/>
                  <a:pt x="16583584" y="3654731"/>
                </a:cubicBezTo>
                <a:cubicBezTo>
                  <a:pt x="16845510" y="3724825"/>
                  <a:pt x="17267298" y="3846567"/>
                  <a:pt x="17510780" y="3852716"/>
                </a:cubicBezTo>
                <a:cubicBezTo>
                  <a:pt x="17504630" y="3896986"/>
                  <a:pt x="17580872" y="3865013"/>
                  <a:pt x="17606696" y="3872391"/>
                </a:cubicBezTo>
                <a:cubicBezTo>
                  <a:pt x="17689086" y="3935107"/>
                  <a:pt x="17772706" y="3852716"/>
                  <a:pt x="17606696" y="3872391"/>
                </a:cubicBezTo>
                <a:cubicBezTo>
                  <a:pt x="17612844" y="3833040"/>
                  <a:pt x="17536602" y="3865013"/>
                  <a:pt x="17510780" y="3852716"/>
                </a:cubicBezTo>
                <a:cubicBezTo>
                  <a:pt x="17314334" y="3795534"/>
                  <a:pt x="17088838" y="3763254"/>
                  <a:pt x="16880460" y="3712816"/>
                </a:cubicBezTo>
                <a:lnTo>
                  <a:pt x="16694426" y="3659045"/>
                </a:lnTo>
                <a:lnTo>
                  <a:pt x="16714240" y="3657036"/>
                </a:lnTo>
                <a:cubicBezTo>
                  <a:pt x="16727766" y="3654731"/>
                  <a:pt x="16740370" y="3651656"/>
                  <a:pt x="16743446" y="3654731"/>
                </a:cubicBezTo>
                <a:cubicBezTo>
                  <a:pt x="16705324" y="3603083"/>
                  <a:pt x="16519639" y="3584637"/>
                  <a:pt x="16327806" y="3520691"/>
                </a:cubicBezTo>
                <a:cubicBezTo>
                  <a:pt x="14775922" y="2983303"/>
                  <a:pt x="13790930" y="2025351"/>
                  <a:pt x="12469001" y="1277680"/>
                </a:cubicBezTo>
                <a:cubicBezTo>
                  <a:pt x="12066888" y="1047723"/>
                  <a:pt x="11600831" y="855886"/>
                  <a:pt x="11172894" y="645604"/>
                </a:cubicBezTo>
                <a:cubicBezTo>
                  <a:pt x="11122478" y="619780"/>
                  <a:pt x="10891293" y="498037"/>
                  <a:pt x="11057302" y="549685"/>
                </a:cubicBezTo>
                <a:cubicBezTo>
                  <a:pt x="11320459" y="625928"/>
                  <a:pt x="11620506" y="811616"/>
                  <a:pt x="11824637" y="785792"/>
                </a:cubicBezTo>
                <a:cubicBezTo>
                  <a:pt x="11824637" y="843589"/>
                  <a:pt x="11908256" y="766117"/>
                  <a:pt x="11824637" y="785792"/>
                </a:cubicBezTo>
                <a:cubicBezTo>
                  <a:pt x="11620506" y="703401"/>
                  <a:pt x="11300783" y="441470"/>
                  <a:pt x="11057302" y="313579"/>
                </a:cubicBezTo>
                <a:cubicBezTo>
                  <a:pt x="10987209" y="274228"/>
                  <a:pt x="10649041" y="159864"/>
                  <a:pt x="10840875" y="134040"/>
                </a:cubicBezTo>
                <a:cubicBezTo>
                  <a:pt x="11122478" y="197985"/>
                  <a:pt x="11326607" y="325876"/>
                  <a:pt x="11626656" y="370146"/>
                </a:cubicBezTo>
                <a:cubicBezTo>
                  <a:pt x="11632803" y="427943"/>
                  <a:pt x="11710274" y="351700"/>
                  <a:pt x="11626656" y="370146"/>
                </a:cubicBezTo>
                <a:cubicBezTo>
                  <a:pt x="11550413" y="300052"/>
                  <a:pt x="11434821" y="281606"/>
                  <a:pt x="11352431" y="236107"/>
                </a:cubicBezTo>
                <a:cubicBezTo>
                  <a:pt x="11051155" y="70094"/>
                  <a:pt x="11652478" y="306201"/>
                  <a:pt x="11646331" y="313579"/>
                </a:cubicBezTo>
                <a:cubicBezTo>
                  <a:pt x="11710274" y="287755"/>
                  <a:pt x="11460645" y="159864"/>
                  <a:pt x="11447118" y="134040"/>
                </a:cubicBezTo>
                <a:cubicBezTo>
                  <a:pt x="11447118" y="140189"/>
                  <a:pt x="11556562" y="147567"/>
                  <a:pt x="11568859" y="134040"/>
                </a:cubicBezTo>
                <a:cubicBezTo>
                  <a:pt x="11614358" y="83621"/>
                  <a:pt x="11390552" y="57797"/>
                  <a:pt x="1135243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9379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2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6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0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6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BC2E-7719-46E1-BA4D-F51A44B72029}" type="datetimeFigureOut">
              <a:rPr lang="nl-NL" smtClean="0"/>
              <a:pPr/>
              <a:t>3-6-2023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D569-4AC5-43E3-95BD-D4A0B370FD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741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50" r:id="rId12"/>
    <p:sldLayoutId id="2147483727" r:id="rId13"/>
    <p:sldLayoutId id="2147483735" r:id="rId14"/>
    <p:sldLayoutId id="2147483728" r:id="rId15"/>
    <p:sldLayoutId id="2147483736" r:id="rId16"/>
    <p:sldLayoutId id="2147483721" r:id="rId17"/>
    <p:sldLayoutId id="2147483730" r:id="rId18"/>
    <p:sldLayoutId id="2147483739" r:id="rId19"/>
    <p:sldLayoutId id="2147483751" r:id="rId20"/>
    <p:sldLayoutId id="2147483753" r:id="rId21"/>
    <p:sldLayoutId id="2147483752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23" r:id="rId36"/>
    <p:sldLayoutId id="2147483749" r:id="rId37"/>
    <p:sldLayoutId id="2147483768" r:id="rId38"/>
    <p:sldLayoutId id="2147483769" r:id="rId39"/>
    <p:sldLayoutId id="2147483770" r:id="rId40"/>
    <p:sldLayoutId id="2147483771" r:id="rId41"/>
    <p:sldLayoutId id="2147483744" r:id="rId42"/>
    <p:sldLayoutId id="2147483745" r:id="rId43"/>
    <p:sldLayoutId id="2147483737" r:id="rId44"/>
    <p:sldLayoutId id="2147483738" r:id="rId45"/>
    <p:sldLayoutId id="2147483740" r:id="rId46"/>
    <p:sldLayoutId id="2147483741" r:id="rId47"/>
    <p:sldLayoutId id="2147483732" r:id="rId48"/>
    <p:sldLayoutId id="2147483742" r:id="rId49"/>
    <p:sldLayoutId id="2147483743" r:id="rId50"/>
    <p:sldLayoutId id="2147483747" r:id="rId51"/>
    <p:sldLayoutId id="2147483748" r:id="rId52"/>
    <p:sldLayoutId id="2147483733" r:id="rId53"/>
    <p:sldLayoutId id="2147483746" r:id="rId54"/>
    <p:sldLayoutId id="2147483772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AE033DBB-AC63-4C8C-A7F2-FABF21CA06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" b="4160"/>
          <a:stretch>
            <a:fillRect/>
          </a:stretch>
        </p:blipFill>
        <p:spPr>
          <a:xfrm>
            <a:off x="0" y="0"/>
            <a:ext cx="11220450" cy="6858000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C64B500-024B-489A-B059-2E4024AA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91" y="-183730"/>
            <a:ext cx="4427277" cy="299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01D6B-6D9D-4F71-8594-72B1085640AA}"/>
              </a:ext>
            </a:extLst>
          </p:cNvPr>
          <p:cNvSpPr txBox="1"/>
          <p:nvPr/>
        </p:nvSpPr>
        <p:spPr>
          <a:xfrm>
            <a:off x="1916481" y="6331907"/>
            <a:ext cx="93569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Your secret to thriving on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7732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5B39B95-2DFF-4576-9312-CB3FB3CFFE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20" y="325448"/>
            <a:ext cx="3575087" cy="2681315"/>
          </a:xfrm>
        </p:spPr>
      </p:pic>
      <p:pic>
        <p:nvPicPr>
          <p:cNvPr id="7" name="Picture Placeholder 6" descr="A view of a city&#10;&#10;Description automatically generated">
            <a:extLst>
              <a:ext uri="{FF2B5EF4-FFF2-40B4-BE49-F238E27FC236}">
                <a16:creationId xmlns:a16="http://schemas.microsoft.com/office/drawing/2014/main" id="{4BAA2629-824B-4086-A653-025AA956CB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r="29792"/>
          <a:stretch>
            <a:fillRect/>
          </a:stretch>
        </p:blipFill>
        <p:spPr>
          <a:xfrm>
            <a:off x="83776" y="2879236"/>
            <a:ext cx="2281439" cy="3764510"/>
          </a:xfr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62D455EC-B1B5-4E23-8D2F-739531D92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23" y="1186414"/>
            <a:ext cx="7809483" cy="43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fence, outdoor, bicycle, rail&#10;&#10;Description automatically generated">
            <a:extLst>
              <a:ext uri="{FF2B5EF4-FFF2-40B4-BE49-F238E27FC236}">
                <a16:creationId xmlns:a16="http://schemas.microsoft.com/office/drawing/2014/main" id="{7482715E-F37B-4E89-B7A3-FC1193F298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1649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B78B3-D552-442D-88C6-A5D85C618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nl-NL" dirty="0"/>
              <a:t>REWIRING!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6C63D8-1D59-46B3-B823-F0D65B735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9381" y="586900"/>
            <a:ext cx="5401408" cy="238848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Digital Transformation is All About “Rewiring”</a:t>
            </a:r>
            <a:endParaRPr lang="nl-NL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AC3AC7-EE5F-423B-B758-B4EA6FB79B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2932" y="2975384"/>
            <a:ext cx="4876800" cy="23884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rewiring of enterprises and societies from the Third Industrial Revolution era, to thrive in the Fourth</a:t>
            </a:r>
          </a:p>
          <a:p>
            <a:endParaRPr lang="nl-NL" dirty="0"/>
          </a:p>
        </p:txBody>
      </p:sp>
      <p:pic>
        <p:nvPicPr>
          <p:cNvPr id="21" name="Picture Placeholder 20" descr="A picture containing fence, outdoor, bicycle, rail&#10;&#10;Description automatically generated">
            <a:extLst>
              <a:ext uri="{FF2B5EF4-FFF2-40B4-BE49-F238E27FC236}">
                <a16:creationId xmlns:a16="http://schemas.microsoft.com/office/drawing/2014/main" id="{D4563FB1-C436-4210-AE58-ECC9EF03E1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16510"/>
          <a:stretch>
            <a:fillRect/>
          </a:stretch>
        </p:blipFill>
        <p:spPr/>
      </p:pic>
      <p:pic>
        <p:nvPicPr>
          <p:cNvPr id="25" name="Picture Placeholder 24" descr="A picture containing fence, outdoor, bicycle, rail&#10;&#10;Description automatically generated">
            <a:extLst>
              <a:ext uri="{FF2B5EF4-FFF2-40B4-BE49-F238E27FC236}">
                <a16:creationId xmlns:a16="http://schemas.microsoft.com/office/drawing/2014/main" id="{D8C61650-9620-4179-9EB6-553DAEA5FF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16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18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52AEBEA3-784F-4DCD-950D-44812A130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1" b="22591"/>
          <a:stretch>
            <a:fillRect/>
          </a:stretch>
        </p:blipFill>
        <p:spPr>
          <a:xfrm>
            <a:off x="0" y="1277111"/>
            <a:ext cx="6138966" cy="50603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53694-CD2E-471F-80D9-BD7CD214F5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6169" y="319848"/>
            <a:ext cx="8630433" cy="957263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latin typeface="+mj-lt"/>
              </a:rPr>
              <a:t>70% of All Digital Transformations Fail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348DB-5A45-43B0-A1DE-44B7830C8B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612" y="2295059"/>
            <a:ext cx="4767645" cy="476563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latin typeface="+mj-lt"/>
              </a:rPr>
              <a:t>Sustaining a winning operation is a heroic task. 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latin typeface="+mj-lt"/>
              </a:rPr>
              <a:t>Disruptive innovation is an equally daunting challenge. </a:t>
            </a:r>
          </a:p>
          <a:p>
            <a:pPr>
              <a:lnSpc>
                <a:spcPct val="130000"/>
              </a:lnSpc>
            </a:pPr>
            <a:endParaRPr lang="en-US" sz="3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latin typeface="+mj-lt"/>
              </a:rPr>
              <a:t>Doing both together, to transform your business model into the digital era can feel like, well, wishful thinking. That’s where we come in.</a:t>
            </a:r>
          </a:p>
          <a:p>
            <a:pPr>
              <a:lnSpc>
                <a:spcPct val="130000"/>
              </a:lnSpc>
            </a:pP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Transformant brings in some of the best proven strategies, tools and advice in the world to help you bridge between your hard-enough current state and your seemingly-impossible future.</a:t>
            </a:r>
          </a:p>
          <a:p>
            <a:pPr>
              <a:lnSpc>
                <a:spcPct val="130000"/>
              </a:lnSpc>
            </a:pPr>
            <a:endParaRPr lang="nl-NL" sz="1600" dirty="0">
              <a:latin typeface="+mj-lt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D2F9253-12D5-45C2-81EB-5C8AB32839A4}"/>
              </a:ext>
            </a:extLst>
          </p:cNvPr>
          <p:cNvSpPr/>
          <p:nvPr/>
        </p:nvSpPr>
        <p:spPr>
          <a:xfrm rot="1830062">
            <a:off x="4618434" y="1251850"/>
            <a:ext cx="2352869" cy="4607853"/>
          </a:xfrm>
          <a:prstGeom prst="triangle">
            <a:avLst>
              <a:gd name="adj" fmla="val 8718"/>
            </a:avLst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539E386-94EE-4CCC-A869-EF0ADBD5D1D8}"/>
              </a:ext>
            </a:extLst>
          </p:cNvPr>
          <p:cNvSpPr txBox="1">
            <a:spLocks/>
          </p:cNvSpPr>
          <p:nvPr/>
        </p:nvSpPr>
        <p:spPr>
          <a:xfrm>
            <a:off x="6501751" y="1486892"/>
            <a:ext cx="5257073" cy="131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5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nl-NL" sz="1800" b="1" i="1" dirty="0"/>
              <a:t>We help your digital transformations take off successfully</a:t>
            </a:r>
          </a:p>
        </p:txBody>
      </p:sp>
    </p:spTree>
    <p:extLst>
      <p:ext uri="{BB962C8B-B14F-4D97-AF65-F5344CB8AC3E}">
        <p14:creationId xmlns:p14="http://schemas.microsoft.com/office/powerpoint/2010/main" val="21502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watch&#10;&#10;Description automatically generated">
            <a:extLst>
              <a:ext uri="{FF2B5EF4-FFF2-40B4-BE49-F238E27FC236}">
                <a16:creationId xmlns:a16="http://schemas.microsoft.com/office/drawing/2014/main" id="{28A481B5-9BB1-4B48-A605-D69734C2CF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7" b="103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D0876-1C1B-441E-8A14-C0371C35F3EB}"/>
              </a:ext>
            </a:extLst>
          </p:cNvPr>
          <p:cNvSpPr/>
          <p:nvPr/>
        </p:nvSpPr>
        <p:spPr>
          <a:xfrm>
            <a:off x="1810011" y="2173266"/>
            <a:ext cx="7903923" cy="217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“Any company designed for success in the 20th century is doomed to failure in the 21st.” </a:t>
            </a:r>
          </a:p>
          <a:p>
            <a:pPr algn="r"/>
            <a:r>
              <a:rPr lang="en-US" sz="1400" dirty="0"/>
              <a:t>- David Rose, CEO of Gust and Founder of New York Angels</a:t>
            </a:r>
          </a:p>
        </p:txBody>
      </p:sp>
    </p:spTree>
    <p:extLst>
      <p:ext uri="{BB962C8B-B14F-4D97-AF65-F5344CB8AC3E}">
        <p14:creationId xmlns:p14="http://schemas.microsoft.com/office/powerpoint/2010/main" val="345675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ED9E5A-FC69-4565-B311-92E850009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4382" y="243092"/>
            <a:ext cx="7196202" cy="1125994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latin typeface="+mj-lt"/>
              </a:rPr>
              <a:t>Successful Digital Transformation is Possible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35636D-9E5B-42FE-B74D-C7DAD36D5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3762" y="1634410"/>
            <a:ext cx="6109778" cy="1680845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+mj-lt"/>
              </a:rPr>
              <a:t>Boards and CEOs get the urgency and importance of digital transformation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</a:rPr>
              <a:t>The issue usually isn’t the “why”; it’s the “how”</a:t>
            </a:r>
          </a:p>
          <a:p>
            <a:pPr algn="ctr">
              <a:lnSpc>
                <a:spcPct val="15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+mj-lt"/>
              </a:rPr>
              <a:t>         </a:t>
            </a:r>
            <a:r>
              <a:rPr lang="en-US" sz="2100" b="1" dirty="0">
                <a:latin typeface="+mj-lt"/>
              </a:rPr>
              <a:t>That’s where we come in! </a:t>
            </a:r>
            <a:endParaRPr lang="nl-NL" sz="2100" b="1" dirty="0">
              <a:latin typeface="+mj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3F561B-4B28-4109-85EA-B0EBEF272CB6}"/>
              </a:ext>
            </a:extLst>
          </p:cNvPr>
          <p:cNvSpPr/>
          <p:nvPr/>
        </p:nvSpPr>
        <p:spPr>
          <a:xfrm>
            <a:off x="2411731" y="1225391"/>
            <a:ext cx="1531620" cy="4268352"/>
          </a:xfrm>
          <a:custGeom>
            <a:avLst/>
            <a:gdLst>
              <a:gd name="connsiteX0" fmla="*/ 0 w 1228725"/>
              <a:gd name="connsiteY0" fmla="*/ 4762 h 3405187"/>
              <a:gd name="connsiteX1" fmla="*/ 1228725 w 1228725"/>
              <a:gd name="connsiteY1" fmla="*/ 0 h 3405187"/>
              <a:gd name="connsiteX2" fmla="*/ 1219200 w 1228725"/>
              <a:gd name="connsiteY2" fmla="*/ 3405187 h 3405187"/>
              <a:gd name="connsiteX3" fmla="*/ 0 w 1228725"/>
              <a:gd name="connsiteY3" fmla="*/ 4762 h 3405187"/>
              <a:gd name="connsiteX0" fmla="*/ 0 w 1228725"/>
              <a:gd name="connsiteY0" fmla="*/ 4762 h 3414712"/>
              <a:gd name="connsiteX1" fmla="*/ 1228725 w 1228725"/>
              <a:gd name="connsiteY1" fmla="*/ 0 h 3414712"/>
              <a:gd name="connsiteX2" fmla="*/ 1228725 w 1228725"/>
              <a:gd name="connsiteY2" fmla="*/ 3414712 h 3414712"/>
              <a:gd name="connsiteX3" fmla="*/ 0 w 1228725"/>
              <a:gd name="connsiteY3" fmla="*/ 4762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3414712">
                <a:moveTo>
                  <a:pt x="0" y="4762"/>
                </a:moveTo>
                <a:lnTo>
                  <a:pt x="1228725" y="0"/>
                </a:lnTo>
                <a:lnTo>
                  <a:pt x="1228725" y="3414712"/>
                </a:lnTo>
                <a:lnTo>
                  <a:pt x="0" y="4762"/>
                </a:lnTo>
                <a:close/>
              </a:path>
            </a:pathLst>
          </a:cu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9C5E9C-83BA-4639-8A95-9F8AF29D0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777330"/>
              </p:ext>
            </p:extLst>
          </p:nvPr>
        </p:nvGraphicFramePr>
        <p:xfrm>
          <a:off x="6195060" y="3045461"/>
          <a:ext cx="5166678" cy="315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E124D874-1E1B-423A-B063-BC87AA6A2CAD}"/>
              </a:ext>
            </a:extLst>
          </p:cNvPr>
          <p:cNvGrpSpPr/>
          <p:nvPr/>
        </p:nvGrpSpPr>
        <p:grpSpPr>
          <a:xfrm>
            <a:off x="6381749" y="3359567"/>
            <a:ext cx="4995229" cy="297177"/>
            <a:chOff x="6366509" y="2331723"/>
            <a:chExt cx="4995229" cy="29717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4E7B93-B927-49C2-9A0C-ED1C83FA1B8A}"/>
                </a:ext>
              </a:extLst>
            </p:cNvPr>
            <p:cNvSpPr/>
            <p:nvPr/>
          </p:nvSpPr>
          <p:spPr>
            <a:xfrm>
              <a:off x="6366509" y="2345155"/>
              <a:ext cx="4995229" cy="28120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BA928C-3955-4136-B87A-E8B9CAEC7B4F}"/>
                </a:ext>
              </a:extLst>
            </p:cNvPr>
            <p:cNvCxnSpPr/>
            <p:nvPr/>
          </p:nvCxnSpPr>
          <p:spPr>
            <a:xfrm>
              <a:off x="1030986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050E311-E792-49C9-B453-D8FEB1D979B4}"/>
                </a:ext>
              </a:extLst>
            </p:cNvPr>
            <p:cNvCxnSpPr/>
            <p:nvPr/>
          </p:nvCxnSpPr>
          <p:spPr>
            <a:xfrm>
              <a:off x="9311640" y="2336801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2AAF99-E5BD-4FBF-99C6-731FBFB06314}"/>
                </a:ext>
              </a:extLst>
            </p:cNvPr>
            <p:cNvCxnSpPr/>
            <p:nvPr/>
          </p:nvCxnSpPr>
          <p:spPr>
            <a:xfrm>
              <a:off x="8313420" y="2334262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5BEA3D-04F3-47FD-BC88-654BE42B6AE3}"/>
                </a:ext>
              </a:extLst>
            </p:cNvPr>
            <p:cNvCxnSpPr/>
            <p:nvPr/>
          </p:nvCxnSpPr>
          <p:spPr>
            <a:xfrm>
              <a:off x="7315200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6AA22A-85B2-4BBC-B80E-B1C32342D511}"/>
                </a:ext>
              </a:extLst>
            </p:cNvPr>
            <p:cNvCxnSpPr/>
            <p:nvPr/>
          </p:nvCxnSpPr>
          <p:spPr>
            <a:xfrm>
              <a:off x="782574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9010C0-EAE6-47A2-8435-7403BEB26C0C}"/>
                </a:ext>
              </a:extLst>
            </p:cNvPr>
            <p:cNvCxnSpPr/>
            <p:nvPr/>
          </p:nvCxnSpPr>
          <p:spPr>
            <a:xfrm>
              <a:off x="8803322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15CB34-C4D2-463D-BEA2-60163FEE65D6}"/>
                </a:ext>
              </a:extLst>
            </p:cNvPr>
            <p:cNvCxnSpPr/>
            <p:nvPr/>
          </p:nvCxnSpPr>
          <p:spPr>
            <a:xfrm>
              <a:off x="9811066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5C3543-9341-4094-A416-D1B38329C191}"/>
                </a:ext>
              </a:extLst>
            </p:cNvPr>
            <p:cNvCxnSpPr/>
            <p:nvPr/>
          </p:nvCxnSpPr>
          <p:spPr>
            <a:xfrm>
              <a:off x="108016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93B0CC-67D6-4AE3-BF2C-FEE5494A4AC7}"/>
                </a:ext>
              </a:extLst>
            </p:cNvPr>
            <p:cNvCxnSpPr/>
            <p:nvPr/>
          </p:nvCxnSpPr>
          <p:spPr>
            <a:xfrm>
              <a:off x="68392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5EF7E3-DD7D-4E9B-9CC2-D2554363C40E}"/>
              </a:ext>
            </a:extLst>
          </p:cNvPr>
          <p:cNvGrpSpPr/>
          <p:nvPr/>
        </p:nvGrpSpPr>
        <p:grpSpPr>
          <a:xfrm>
            <a:off x="6381749" y="4007267"/>
            <a:ext cx="4995229" cy="297177"/>
            <a:chOff x="6366509" y="2331723"/>
            <a:chExt cx="4995229" cy="29717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80E966D-8DA4-459B-8D61-454120C9008C}"/>
                </a:ext>
              </a:extLst>
            </p:cNvPr>
            <p:cNvSpPr/>
            <p:nvPr/>
          </p:nvSpPr>
          <p:spPr>
            <a:xfrm>
              <a:off x="6366509" y="2345155"/>
              <a:ext cx="4995229" cy="28120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C8BB1A-C8DA-42EC-94EE-7A4B625830F9}"/>
                </a:ext>
              </a:extLst>
            </p:cNvPr>
            <p:cNvCxnSpPr/>
            <p:nvPr/>
          </p:nvCxnSpPr>
          <p:spPr>
            <a:xfrm>
              <a:off x="1030986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6384CB-C544-4FD1-BE5C-805C4852F72B}"/>
                </a:ext>
              </a:extLst>
            </p:cNvPr>
            <p:cNvCxnSpPr/>
            <p:nvPr/>
          </p:nvCxnSpPr>
          <p:spPr>
            <a:xfrm>
              <a:off x="9311640" y="2336801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32C274-692D-4C13-9D34-C7C60C213538}"/>
                </a:ext>
              </a:extLst>
            </p:cNvPr>
            <p:cNvCxnSpPr/>
            <p:nvPr/>
          </p:nvCxnSpPr>
          <p:spPr>
            <a:xfrm>
              <a:off x="8313420" y="2334262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243176-1236-48E5-B7DF-370E096DE603}"/>
                </a:ext>
              </a:extLst>
            </p:cNvPr>
            <p:cNvCxnSpPr/>
            <p:nvPr/>
          </p:nvCxnSpPr>
          <p:spPr>
            <a:xfrm>
              <a:off x="7315200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DFC6E18-C9F6-4094-BB6E-A1AC17B12DF0}"/>
                </a:ext>
              </a:extLst>
            </p:cNvPr>
            <p:cNvCxnSpPr/>
            <p:nvPr/>
          </p:nvCxnSpPr>
          <p:spPr>
            <a:xfrm>
              <a:off x="782574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33C53B0-6173-43C0-9075-77474576EB87}"/>
                </a:ext>
              </a:extLst>
            </p:cNvPr>
            <p:cNvCxnSpPr/>
            <p:nvPr/>
          </p:nvCxnSpPr>
          <p:spPr>
            <a:xfrm>
              <a:off x="8803322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5C70C3-FF80-4E13-ADA7-AFA37C9E0E12}"/>
                </a:ext>
              </a:extLst>
            </p:cNvPr>
            <p:cNvCxnSpPr/>
            <p:nvPr/>
          </p:nvCxnSpPr>
          <p:spPr>
            <a:xfrm>
              <a:off x="9811066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32EA0B-1083-4273-B6BA-58C282BF6DB5}"/>
                </a:ext>
              </a:extLst>
            </p:cNvPr>
            <p:cNvCxnSpPr/>
            <p:nvPr/>
          </p:nvCxnSpPr>
          <p:spPr>
            <a:xfrm>
              <a:off x="108016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B1CC9B-FFED-4A76-88CB-10522BBD4B2D}"/>
                </a:ext>
              </a:extLst>
            </p:cNvPr>
            <p:cNvCxnSpPr/>
            <p:nvPr/>
          </p:nvCxnSpPr>
          <p:spPr>
            <a:xfrm>
              <a:off x="68392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DE94AA-44A4-479D-9706-A63A232272CF}"/>
              </a:ext>
            </a:extLst>
          </p:cNvPr>
          <p:cNvGrpSpPr/>
          <p:nvPr/>
        </p:nvGrpSpPr>
        <p:grpSpPr>
          <a:xfrm>
            <a:off x="6374129" y="4662587"/>
            <a:ext cx="4995229" cy="297177"/>
            <a:chOff x="6366509" y="2331723"/>
            <a:chExt cx="4995229" cy="297177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75A2F03-72A1-4AFA-BA92-5863335268AA}"/>
                </a:ext>
              </a:extLst>
            </p:cNvPr>
            <p:cNvSpPr/>
            <p:nvPr/>
          </p:nvSpPr>
          <p:spPr>
            <a:xfrm>
              <a:off x="6366509" y="2345155"/>
              <a:ext cx="4995229" cy="28120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497E7C7-0850-4940-9DA1-B33432DF9877}"/>
                </a:ext>
              </a:extLst>
            </p:cNvPr>
            <p:cNvCxnSpPr/>
            <p:nvPr/>
          </p:nvCxnSpPr>
          <p:spPr>
            <a:xfrm>
              <a:off x="1030986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577014-C734-4A19-B46A-CBAE2964A9AB}"/>
                </a:ext>
              </a:extLst>
            </p:cNvPr>
            <p:cNvCxnSpPr/>
            <p:nvPr/>
          </p:nvCxnSpPr>
          <p:spPr>
            <a:xfrm>
              <a:off x="9311640" y="2336801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693C0B-564E-4D67-85B5-A80EEE561914}"/>
                </a:ext>
              </a:extLst>
            </p:cNvPr>
            <p:cNvCxnSpPr/>
            <p:nvPr/>
          </p:nvCxnSpPr>
          <p:spPr>
            <a:xfrm>
              <a:off x="8313420" y="2334262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5B2B2AB-4C16-4E08-B9B5-F89E1C1AF4B5}"/>
                </a:ext>
              </a:extLst>
            </p:cNvPr>
            <p:cNvCxnSpPr/>
            <p:nvPr/>
          </p:nvCxnSpPr>
          <p:spPr>
            <a:xfrm>
              <a:off x="7315200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EAF2A08-DD7E-4A97-B298-CA12EC888A62}"/>
                </a:ext>
              </a:extLst>
            </p:cNvPr>
            <p:cNvCxnSpPr/>
            <p:nvPr/>
          </p:nvCxnSpPr>
          <p:spPr>
            <a:xfrm>
              <a:off x="782574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F6F8AA-EA07-426C-BBC8-52CD47B694D9}"/>
                </a:ext>
              </a:extLst>
            </p:cNvPr>
            <p:cNvCxnSpPr/>
            <p:nvPr/>
          </p:nvCxnSpPr>
          <p:spPr>
            <a:xfrm>
              <a:off x="8803322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C3645BC-5529-4C1D-997C-5E5A1CD1A5A6}"/>
                </a:ext>
              </a:extLst>
            </p:cNvPr>
            <p:cNvCxnSpPr/>
            <p:nvPr/>
          </p:nvCxnSpPr>
          <p:spPr>
            <a:xfrm>
              <a:off x="9811066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40EA62B-4A3B-4AE9-A59C-514B64B3F413}"/>
                </a:ext>
              </a:extLst>
            </p:cNvPr>
            <p:cNvCxnSpPr/>
            <p:nvPr/>
          </p:nvCxnSpPr>
          <p:spPr>
            <a:xfrm>
              <a:off x="108016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7CF79DF-28C0-4B50-8F35-262C348A54C4}"/>
                </a:ext>
              </a:extLst>
            </p:cNvPr>
            <p:cNvCxnSpPr/>
            <p:nvPr/>
          </p:nvCxnSpPr>
          <p:spPr>
            <a:xfrm>
              <a:off x="68392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40F90B-3C9A-4852-A78A-49553806739A}"/>
              </a:ext>
            </a:extLst>
          </p:cNvPr>
          <p:cNvGrpSpPr/>
          <p:nvPr/>
        </p:nvGrpSpPr>
        <p:grpSpPr>
          <a:xfrm>
            <a:off x="6381749" y="5317907"/>
            <a:ext cx="4995229" cy="297177"/>
            <a:chOff x="6366509" y="2331723"/>
            <a:chExt cx="4995229" cy="297177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BD88A6FE-5851-4B64-9D2F-7B92416B7EFF}"/>
                </a:ext>
              </a:extLst>
            </p:cNvPr>
            <p:cNvSpPr/>
            <p:nvPr/>
          </p:nvSpPr>
          <p:spPr>
            <a:xfrm>
              <a:off x="6366509" y="2345155"/>
              <a:ext cx="4995229" cy="28120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CBE94A6-8E3C-4F11-AC79-3DC557E44899}"/>
                </a:ext>
              </a:extLst>
            </p:cNvPr>
            <p:cNvCxnSpPr/>
            <p:nvPr/>
          </p:nvCxnSpPr>
          <p:spPr>
            <a:xfrm>
              <a:off x="1030986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F9E8C75-BB6E-4951-9524-97EC11A958F3}"/>
                </a:ext>
              </a:extLst>
            </p:cNvPr>
            <p:cNvCxnSpPr/>
            <p:nvPr/>
          </p:nvCxnSpPr>
          <p:spPr>
            <a:xfrm>
              <a:off x="9311640" y="2336801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B6BF25-8E05-4248-824C-74B22F26C943}"/>
                </a:ext>
              </a:extLst>
            </p:cNvPr>
            <p:cNvCxnSpPr/>
            <p:nvPr/>
          </p:nvCxnSpPr>
          <p:spPr>
            <a:xfrm>
              <a:off x="8313420" y="2334262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FA7B3B-B2E6-4185-9B76-68AA5B0B7976}"/>
                </a:ext>
              </a:extLst>
            </p:cNvPr>
            <p:cNvCxnSpPr/>
            <p:nvPr/>
          </p:nvCxnSpPr>
          <p:spPr>
            <a:xfrm>
              <a:off x="7315200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1D99CA2-C7E5-4074-A21D-B02AFE85D087}"/>
                </a:ext>
              </a:extLst>
            </p:cNvPr>
            <p:cNvCxnSpPr/>
            <p:nvPr/>
          </p:nvCxnSpPr>
          <p:spPr>
            <a:xfrm>
              <a:off x="7825740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1039DBA-7393-4BEE-988F-E6F4AEF943C2}"/>
                </a:ext>
              </a:extLst>
            </p:cNvPr>
            <p:cNvCxnSpPr/>
            <p:nvPr/>
          </p:nvCxnSpPr>
          <p:spPr>
            <a:xfrm>
              <a:off x="8803322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B3F33E-36C3-4473-BEB4-BA9EBAD597AA}"/>
                </a:ext>
              </a:extLst>
            </p:cNvPr>
            <p:cNvCxnSpPr/>
            <p:nvPr/>
          </p:nvCxnSpPr>
          <p:spPr>
            <a:xfrm>
              <a:off x="9811066" y="2331723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5EEE7A0-5A1F-44B3-B449-498958590C52}"/>
                </a:ext>
              </a:extLst>
            </p:cNvPr>
            <p:cNvCxnSpPr/>
            <p:nvPr/>
          </p:nvCxnSpPr>
          <p:spPr>
            <a:xfrm>
              <a:off x="108016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EBBA22-671E-4658-B2BA-F93B3B26BE56}"/>
                </a:ext>
              </a:extLst>
            </p:cNvPr>
            <p:cNvCxnSpPr/>
            <p:nvPr/>
          </p:nvCxnSpPr>
          <p:spPr>
            <a:xfrm>
              <a:off x="6839266" y="2339340"/>
              <a:ext cx="0" cy="289560"/>
            </a:xfrm>
            <a:prstGeom prst="line">
              <a:avLst/>
            </a:prstGeom>
            <a:ln w="15875">
              <a:solidFill>
                <a:schemeClr val="accent1">
                  <a:alpha val="7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ADFE4F3F-297E-4217-92E6-CBEF4C21F0E3}"/>
              </a:ext>
            </a:extLst>
          </p:cNvPr>
          <p:cNvSpPr txBox="1">
            <a:spLocks/>
          </p:cNvSpPr>
          <p:nvPr/>
        </p:nvSpPr>
        <p:spPr>
          <a:xfrm>
            <a:off x="886802" y="6200775"/>
            <a:ext cx="3584991" cy="156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b="1" i="1" dirty="0">
                <a:latin typeface="+mn-lt"/>
              </a:rPr>
              <a:t>Ranked #1 on Amazon’s Hot New Releases in Organizational Change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3B563479-6253-43FA-85B0-92C2CF3B73C1}"/>
              </a:ext>
            </a:extLst>
          </p:cNvPr>
          <p:cNvSpPr txBox="1">
            <a:spLocks/>
          </p:cNvSpPr>
          <p:nvPr/>
        </p:nvSpPr>
        <p:spPr>
          <a:xfrm>
            <a:off x="6298618" y="3397278"/>
            <a:ext cx="4272386" cy="373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i="1" dirty="0">
                <a:latin typeface="+mn-lt"/>
              </a:rPr>
              <a:t>Best-in-class, latest approaches for successful transformation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454C671C-E87D-4894-B577-6D0DFA8D903D}"/>
              </a:ext>
            </a:extLst>
          </p:cNvPr>
          <p:cNvSpPr txBox="1">
            <a:spLocks/>
          </p:cNvSpPr>
          <p:nvPr/>
        </p:nvSpPr>
        <p:spPr>
          <a:xfrm>
            <a:off x="6437109" y="4721102"/>
            <a:ext cx="4272386" cy="373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i="1" dirty="0">
                <a:latin typeface="+mn-lt"/>
              </a:rPr>
              <a:t>Used at top companies like P&amp;G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877277BA-6AA5-4AD1-B70D-778E965D8DE7}"/>
              </a:ext>
            </a:extLst>
          </p:cNvPr>
          <p:cNvSpPr txBox="1">
            <a:spLocks/>
          </p:cNvSpPr>
          <p:nvPr/>
        </p:nvSpPr>
        <p:spPr>
          <a:xfrm>
            <a:off x="6437109" y="4037506"/>
            <a:ext cx="4177736" cy="373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i="1" dirty="0">
                <a:latin typeface="+mn-lt"/>
              </a:rPr>
              <a:t>Designed for sustained market leadership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B14FE180-D897-4749-9645-FD8DBE02178D}"/>
              </a:ext>
            </a:extLst>
          </p:cNvPr>
          <p:cNvSpPr txBox="1">
            <a:spLocks/>
          </p:cNvSpPr>
          <p:nvPr/>
        </p:nvSpPr>
        <p:spPr>
          <a:xfrm>
            <a:off x="6273566" y="5368204"/>
            <a:ext cx="4272386" cy="373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anose="000005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i="1" dirty="0">
                <a:latin typeface="+mn-lt"/>
              </a:rPr>
              <a:t>Fixes issues of “success in pilot but failure in scaling change”</a:t>
            </a:r>
          </a:p>
        </p:txBody>
      </p:sp>
      <p:pic>
        <p:nvPicPr>
          <p:cNvPr id="17" name="Picture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E8772-5651-4F96-AEF0-CE4D536B71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6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01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FDCFA9E-3C02-429B-BC88-A483CB2C36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r="1814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4832E-1325-4BC4-A87E-8A857B88D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642" y="584017"/>
            <a:ext cx="5865812" cy="846455"/>
          </a:xfrm>
        </p:spPr>
        <p:txBody>
          <a:bodyPr/>
          <a:lstStyle/>
          <a:p>
            <a:r>
              <a:rPr lang="nl-NL" sz="4400" dirty="0">
                <a:latin typeface="+mj-lt"/>
              </a:rPr>
              <a:t>About Transformant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54CF9-4C5D-4DAF-B122-84EC0A79B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1037" y="1605836"/>
            <a:ext cx="6031283" cy="293955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+mj-lt"/>
              </a:rPr>
              <a:t>Transformant is a first of a kind consultancy that combines an ecosystem of the best experts from around the world with the latest, best-in-class methodology on scaling  transformation. Its mission is to help visionary leaders plan to achieve lasting success in the Fourth Industrial Revolution</a:t>
            </a:r>
          </a:p>
          <a:p>
            <a:pPr algn="ctr">
              <a:lnSpc>
                <a:spcPct val="150000"/>
              </a:lnSpc>
            </a:pPr>
            <a:endParaRPr lang="nl-NL" sz="1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1C20D-73E8-44AC-B833-0A764F10B443}"/>
              </a:ext>
            </a:extLst>
          </p:cNvPr>
          <p:cNvSpPr/>
          <p:nvPr/>
        </p:nvSpPr>
        <p:spPr>
          <a:xfrm>
            <a:off x="5983266" y="3429000"/>
            <a:ext cx="4313652" cy="267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endParaRPr lang="en-US" dirty="0">
              <a:solidFill>
                <a:srgbClr val="EEEFF7"/>
              </a:solidFill>
              <a:latin typeface="Calibri Light"/>
            </a:endParaRPr>
          </a:p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r>
              <a:rPr lang="en-US" dirty="0">
                <a:solidFill>
                  <a:srgbClr val="EEEFF7"/>
                </a:solidFill>
                <a:latin typeface="Calibri Light"/>
              </a:rPr>
              <a:t>The disruptive capabilities of digital technologies can cut both ways; they can pose an existential threat, and they can be the opportunity of a lifetime. We’re here to ensure it becomes the latter</a:t>
            </a:r>
          </a:p>
        </p:txBody>
      </p:sp>
    </p:spTree>
    <p:extLst>
      <p:ext uri="{BB962C8B-B14F-4D97-AF65-F5344CB8AC3E}">
        <p14:creationId xmlns:p14="http://schemas.microsoft.com/office/powerpoint/2010/main" val="143662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39D7AFB-9C6C-264B-92D3-64662BCA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76259" y="-408608"/>
            <a:ext cx="7072260" cy="7049848"/>
          </a:xfrm>
          <a:custGeom>
            <a:avLst/>
            <a:gdLst>
              <a:gd name="T0" fmla="*/ 18399 w 19740"/>
              <a:gd name="T1" fmla="*/ 6795 h 7409"/>
              <a:gd name="T2" fmla="*/ 18269 w 19740"/>
              <a:gd name="T3" fmla="*/ 6603 h 7409"/>
              <a:gd name="T4" fmla="*/ 18076 w 19740"/>
              <a:gd name="T5" fmla="*/ 6462 h 7409"/>
              <a:gd name="T6" fmla="*/ 19599 w 19740"/>
              <a:gd name="T7" fmla="*/ 6125 h 7409"/>
              <a:gd name="T8" fmla="*/ 18383 w 19740"/>
              <a:gd name="T9" fmla="*/ 6140 h 7409"/>
              <a:gd name="T10" fmla="*/ 19308 w 19740"/>
              <a:gd name="T11" fmla="*/ 5901 h 7409"/>
              <a:gd name="T12" fmla="*/ 18742 w 19740"/>
              <a:gd name="T13" fmla="*/ 5839 h 7409"/>
              <a:gd name="T14" fmla="*/ 18175 w 19740"/>
              <a:gd name="T15" fmla="*/ 5756 h 7409"/>
              <a:gd name="T16" fmla="*/ 16861 w 19740"/>
              <a:gd name="T17" fmla="*/ 5631 h 7409"/>
              <a:gd name="T18" fmla="*/ 18206 w 19740"/>
              <a:gd name="T19" fmla="*/ 5439 h 7409"/>
              <a:gd name="T20" fmla="*/ 17515 w 19740"/>
              <a:gd name="T21" fmla="*/ 5340 h 7409"/>
              <a:gd name="T22" fmla="*/ 18300 w 19740"/>
              <a:gd name="T23" fmla="*/ 5039 h 7409"/>
              <a:gd name="T24" fmla="*/ 18991 w 19740"/>
              <a:gd name="T25" fmla="*/ 4748 h 7409"/>
              <a:gd name="T26" fmla="*/ 17500 w 19740"/>
              <a:gd name="T27" fmla="*/ 4623 h 7409"/>
              <a:gd name="T28" fmla="*/ 16892 w 19740"/>
              <a:gd name="T29" fmla="*/ 4493 h 7409"/>
              <a:gd name="T30" fmla="*/ 18591 w 19740"/>
              <a:gd name="T31" fmla="*/ 4187 h 7409"/>
              <a:gd name="T32" fmla="*/ 18799 w 19740"/>
              <a:gd name="T33" fmla="*/ 3948 h 7409"/>
              <a:gd name="T34" fmla="*/ 17344 w 19740"/>
              <a:gd name="T35" fmla="*/ 3823 h 7409"/>
              <a:gd name="T36" fmla="*/ 18575 w 19740"/>
              <a:gd name="T37" fmla="*/ 3549 h 7409"/>
              <a:gd name="T38" fmla="*/ 17375 w 19740"/>
              <a:gd name="T39" fmla="*/ 3549 h 7409"/>
              <a:gd name="T40" fmla="*/ 15915 w 19740"/>
              <a:gd name="T41" fmla="*/ 3341 h 7409"/>
              <a:gd name="T42" fmla="*/ 16315 w 19740"/>
              <a:gd name="T43" fmla="*/ 3102 h 7409"/>
              <a:gd name="T44" fmla="*/ 15998 w 19740"/>
              <a:gd name="T45" fmla="*/ 2910 h 7409"/>
              <a:gd name="T46" fmla="*/ 15972 w 19740"/>
              <a:gd name="T47" fmla="*/ 2795 h 7409"/>
              <a:gd name="T48" fmla="*/ 15452 w 19740"/>
              <a:gd name="T49" fmla="*/ 2639 h 7409"/>
              <a:gd name="T50" fmla="*/ 10412 w 19740"/>
              <a:gd name="T51" fmla="*/ 431 h 7409"/>
              <a:gd name="T52" fmla="*/ 9582 w 19740"/>
              <a:gd name="T53" fmla="*/ 255 h 7409"/>
              <a:gd name="T54" fmla="*/ 9103 w 19740"/>
              <a:gd name="T55" fmla="*/ 447 h 7409"/>
              <a:gd name="T56" fmla="*/ 14429 w 19740"/>
              <a:gd name="T57" fmla="*/ 3149 h 7409"/>
              <a:gd name="T58" fmla="*/ 8158 w 19740"/>
              <a:gd name="T59" fmla="*/ 270 h 7409"/>
              <a:gd name="T60" fmla="*/ 8095 w 19740"/>
              <a:gd name="T61" fmla="*/ 556 h 7409"/>
              <a:gd name="T62" fmla="*/ 8667 w 19740"/>
              <a:gd name="T63" fmla="*/ 992 h 7409"/>
              <a:gd name="T64" fmla="*/ 6957 w 19740"/>
              <a:gd name="T65" fmla="*/ 748 h 7409"/>
              <a:gd name="T66" fmla="*/ 8459 w 19740"/>
              <a:gd name="T67" fmla="*/ 1247 h 7409"/>
              <a:gd name="T68" fmla="*/ 8766 w 19740"/>
              <a:gd name="T69" fmla="*/ 1502 h 7409"/>
              <a:gd name="T70" fmla="*/ 9467 w 19740"/>
              <a:gd name="T71" fmla="*/ 1933 h 7409"/>
              <a:gd name="T72" fmla="*/ 7404 w 19740"/>
              <a:gd name="T73" fmla="*/ 1439 h 7409"/>
              <a:gd name="T74" fmla="*/ 6781 w 19740"/>
              <a:gd name="T75" fmla="*/ 1408 h 7409"/>
              <a:gd name="T76" fmla="*/ 7565 w 19740"/>
              <a:gd name="T77" fmla="*/ 1855 h 7409"/>
              <a:gd name="T78" fmla="*/ 6350 w 19740"/>
              <a:gd name="T79" fmla="*/ 1886 h 7409"/>
              <a:gd name="T80" fmla="*/ 7295 w 19740"/>
              <a:gd name="T81" fmla="*/ 2255 h 7409"/>
              <a:gd name="T82" fmla="*/ 6251 w 19740"/>
              <a:gd name="T83" fmla="*/ 2224 h 7409"/>
              <a:gd name="T84" fmla="*/ 9327 w 19740"/>
              <a:gd name="T85" fmla="*/ 3263 h 7409"/>
              <a:gd name="T86" fmla="*/ 1694 w 19740"/>
              <a:gd name="T87" fmla="*/ 2624 h 7409"/>
              <a:gd name="T88" fmla="*/ 4588 w 19740"/>
              <a:gd name="T89" fmla="*/ 2416 h 7409"/>
              <a:gd name="T90" fmla="*/ 7659 w 19740"/>
              <a:gd name="T91" fmla="*/ 2972 h 7409"/>
              <a:gd name="T92" fmla="*/ 478 w 19740"/>
              <a:gd name="T93" fmla="*/ 3372 h 7409"/>
              <a:gd name="T94" fmla="*/ 441 w 19740"/>
              <a:gd name="T95" fmla="*/ 3776 h 7409"/>
              <a:gd name="T96" fmla="*/ 171 w 19740"/>
              <a:gd name="T97" fmla="*/ 4270 h 7409"/>
              <a:gd name="T98" fmla="*/ 5149 w 19740"/>
              <a:gd name="T99" fmla="*/ 4093 h 7409"/>
              <a:gd name="T100" fmla="*/ 7342 w 19740"/>
              <a:gd name="T101" fmla="*/ 4332 h 7409"/>
              <a:gd name="T102" fmla="*/ 9181 w 19740"/>
              <a:gd name="T103" fmla="*/ 5023 h 7409"/>
              <a:gd name="T104" fmla="*/ 13358 w 19740"/>
              <a:gd name="T105" fmla="*/ 7086 h 7409"/>
              <a:gd name="T106" fmla="*/ 15198 w 19740"/>
              <a:gd name="T107" fmla="*/ 7263 h 7409"/>
              <a:gd name="T108" fmla="*/ 14429 w 19740"/>
              <a:gd name="T109" fmla="*/ 7133 h 7409"/>
              <a:gd name="T110" fmla="*/ 18175 w 19740"/>
              <a:gd name="T111" fmla="*/ 7117 h 7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740" h="7409">
                <a:moveTo>
                  <a:pt x="19693" y="6795"/>
                </a:moveTo>
                <a:lnTo>
                  <a:pt x="19693" y="6795"/>
                </a:lnTo>
                <a:cubicBezTo>
                  <a:pt x="19672" y="6779"/>
                  <a:pt x="19168" y="6878"/>
                  <a:pt x="19422" y="6795"/>
                </a:cubicBezTo>
                <a:cubicBezTo>
                  <a:pt x="19568" y="6748"/>
                  <a:pt x="19194" y="6779"/>
                  <a:pt x="19100" y="6779"/>
                </a:cubicBezTo>
                <a:cubicBezTo>
                  <a:pt x="19053" y="6785"/>
                  <a:pt x="18986" y="6795"/>
                  <a:pt x="18991" y="6764"/>
                </a:cubicBezTo>
                <a:cubicBezTo>
                  <a:pt x="18986" y="6785"/>
                  <a:pt x="19084" y="6727"/>
                  <a:pt x="19100" y="6732"/>
                </a:cubicBezTo>
                <a:cubicBezTo>
                  <a:pt x="19022" y="6712"/>
                  <a:pt x="18887" y="6743"/>
                  <a:pt x="18799" y="6748"/>
                </a:cubicBezTo>
                <a:cubicBezTo>
                  <a:pt x="18700" y="6759"/>
                  <a:pt x="18529" y="6816"/>
                  <a:pt x="18399" y="6795"/>
                </a:cubicBezTo>
                <a:cubicBezTo>
                  <a:pt x="18310" y="6785"/>
                  <a:pt x="18549" y="6759"/>
                  <a:pt x="18591" y="6748"/>
                </a:cubicBezTo>
                <a:cubicBezTo>
                  <a:pt x="18627" y="6743"/>
                  <a:pt x="18762" y="6727"/>
                  <a:pt x="18560" y="6732"/>
                </a:cubicBezTo>
                <a:cubicBezTo>
                  <a:pt x="18331" y="6743"/>
                  <a:pt x="18316" y="6759"/>
                  <a:pt x="18160" y="6748"/>
                </a:cubicBezTo>
                <a:cubicBezTo>
                  <a:pt x="18149" y="6748"/>
                  <a:pt x="17588" y="6759"/>
                  <a:pt x="17915" y="6732"/>
                </a:cubicBezTo>
                <a:cubicBezTo>
                  <a:pt x="18097" y="6717"/>
                  <a:pt x="18570" y="6681"/>
                  <a:pt x="18783" y="6639"/>
                </a:cubicBezTo>
                <a:cubicBezTo>
                  <a:pt x="18840" y="6623"/>
                  <a:pt x="18929" y="6629"/>
                  <a:pt x="18799" y="6623"/>
                </a:cubicBezTo>
                <a:cubicBezTo>
                  <a:pt x="18710" y="6613"/>
                  <a:pt x="18523" y="6629"/>
                  <a:pt x="18430" y="6623"/>
                </a:cubicBezTo>
                <a:cubicBezTo>
                  <a:pt x="18388" y="6618"/>
                  <a:pt x="18009" y="6644"/>
                  <a:pt x="18269" y="6603"/>
                </a:cubicBezTo>
                <a:cubicBezTo>
                  <a:pt x="18279" y="6603"/>
                  <a:pt x="18357" y="6603"/>
                  <a:pt x="18316" y="6587"/>
                </a:cubicBezTo>
                <a:cubicBezTo>
                  <a:pt x="18180" y="6545"/>
                  <a:pt x="18045" y="6649"/>
                  <a:pt x="17936" y="6603"/>
                </a:cubicBezTo>
                <a:cubicBezTo>
                  <a:pt x="17936" y="6623"/>
                  <a:pt x="17910" y="6613"/>
                  <a:pt x="17936" y="6603"/>
                </a:cubicBezTo>
                <a:cubicBezTo>
                  <a:pt x="18414" y="6535"/>
                  <a:pt x="19027" y="6483"/>
                  <a:pt x="19568" y="6395"/>
                </a:cubicBezTo>
                <a:cubicBezTo>
                  <a:pt x="19568" y="6395"/>
                  <a:pt x="19687" y="6369"/>
                  <a:pt x="19677" y="6364"/>
                </a:cubicBezTo>
                <a:cubicBezTo>
                  <a:pt x="19640" y="6332"/>
                  <a:pt x="19459" y="6405"/>
                  <a:pt x="19500" y="6348"/>
                </a:cubicBezTo>
                <a:cubicBezTo>
                  <a:pt x="19131" y="6348"/>
                  <a:pt x="18674" y="6457"/>
                  <a:pt x="18238" y="6478"/>
                </a:cubicBezTo>
                <a:cubicBezTo>
                  <a:pt x="18227" y="6478"/>
                  <a:pt x="18066" y="6483"/>
                  <a:pt x="18076" y="6462"/>
                </a:cubicBezTo>
                <a:cubicBezTo>
                  <a:pt x="18087" y="6447"/>
                  <a:pt x="18555" y="6421"/>
                  <a:pt x="18607" y="6416"/>
                </a:cubicBezTo>
                <a:cubicBezTo>
                  <a:pt x="18747" y="6395"/>
                  <a:pt x="18970" y="6379"/>
                  <a:pt x="19100" y="6348"/>
                </a:cubicBezTo>
                <a:cubicBezTo>
                  <a:pt x="19121" y="6343"/>
                  <a:pt x="19152" y="6312"/>
                  <a:pt x="19199" y="6301"/>
                </a:cubicBezTo>
                <a:cubicBezTo>
                  <a:pt x="19272" y="6281"/>
                  <a:pt x="19417" y="6281"/>
                  <a:pt x="19531" y="6254"/>
                </a:cubicBezTo>
                <a:cubicBezTo>
                  <a:pt x="19693" y="6218"/>
                  <a:pt x="19557" y="6254"/>
                  <a:pt x="19453" y="6223"/>
                </a:cubicBezTo>
                <a:cubicBezTo>
                  <a:pt x="19402" y="6203"/>
                  <a:pt x="19511" y="6197"/>
                  <a:pt x="19422" y="6187"/>
                </a:cubicBezTo>
                <a:cubicBezTo>
                  <a:pt x="19427" y="6192"/>
                  <a:pt x="19256" y="6229"/>
                  <a:pt x="19277" y="6187"/>
                </a:cubicBezTo>
                <a:cubicBezTo>
                  <a:pt x="19282" y="6182"/>
                  <a:pt x="19589" y="6166"/>
                  <a:pt x="19599" y="6125"/>
                </a:cubicBezTo>
                <a:cubicBezTo>
                  <a:pt x="19599" y="6125"/>
                  <a:pt x="19526" y="6125"/>
                  <a:pt x="19516" y="6125"/>
                </a:cubicBezTo>
                <a:cubicBezTo>
                  <a:pt x="19480" y="6114"/>
                  <a:pt x="19542" y="6099"/>
                  <a:pt x="19485" y="6094"/>
                </a:cubicBezTo>
                <a:cubicBezTo>
                  <a:pt x="19370" y="6078"/>
                  <a:pt x="19136" y="6114"/>
                  <a:pt x="18991" y="6125"/>
                </a:cubicBezTo>
                <a:cubicBezTo>
                  <a:pt x="18726" y="6145"/>
                  <a:pt x="18544" y="6197"/>
                  <a:pt x="18284" y="6208"/>
                </a:cubicBezTo>
                <a:cubicBezTo>
                  <a:pt x="18051" y="6208"/>
                  <a:pt x="18549" y="6145"/>
                  <a:pt x="18591" y="6140"/>
                </a:cubicBezTo>
                <a:cubicBezTo>
                  <a:pt x="18710" y="6130"/>
                  <a:pt x="18768" y="6135"/>
                  <a:pt x="18960" y="6094"/>
                </a:cubicBezTo>
                <a:cubicBezTo>
                  <a:pt x="18871" y="6078"/>
                  <a:pt x="18778" y="6114"/>
                  <a:pt x="18669" y="6125"/>
                </a:cubicBezTo>
                <a:cubicBezTo>
                  <a:pt x="18570" y="6135"/>
                  <a:pt x="18419" y="6166"/>
                  <a:pt x="18383" y="6140"/>
                </a:cubicBezTo>
                <a:cubicBezTo>
                  <a:pt x="18393" y="6145"/>
                  <a:pt x="18419" y="6094"/>
                  <a:pt x="18414" y="6094"/>
                </a:cubicBezTo>
                <a:cubicBezTo>
                  <a:pt x="18305" y="6083"/>
                  <a:pt x="18373" y="6119"/>
                  <a:pt x="18316" y="6125"/>
                </a:cubicBezTo>
                <a:cubicBezTo>
                  <a:pt x="18227" y="6135"/>
                  <a:pt x="17915" y="6130"/>
                  <a:pt x="17822" y="6140"/>
                </a:cubicBezTo>
                <a:cubicBezTo>
                  <a:pt x="17728" y="6151"/>
                  <a:pt x="17552" y="6151"/>
                  <a:pt x="17760" y="6125"/>
                </a:cubicBezTo>
                <a:cubicBezTo>
                  <a:pt x="17832" y="6119"/>
                  <a:pt x="17941" y="6109"/>
                  <a:pt x="18030" y="6094"/>
                </a:cubicBezTo>
                <a:cubicBezTo>
                  <a:pt x="18045" y="6088"/>
                  <a:pt x="18035" y="6067"/>
                  <a:pt x="18061" y="6062"/>
                </a:cubicBezTo>
                <a:cubicBezTo>
                  <a:pt x="18253" y="6005"/>
                  <a:pt x="18430" y="6036"/>
                  <a:pt x="18752" y="5995"/>
                </a:cubicBezTo>
                <a:cubicBezTo>
                  <a:pt x="18882" y="5979"/>
                  <a:pt x="19183" y="5927"/>
                  <a:pt x="19308" y="5901"/>
                </a:cubicBezTo>
                <a:cubicBezTo>
                  <a:pt x="19485" y="5865"/>
                  <a:pt x="19220" y="5907"/>
                  <a:pt x="19069" y="5901"/>
                </a:cubicBezTo>
                <a:cubicBezTo>
                  <a:pt x="19012" y="5901"/>
                  <a:pt x="18908" y="5870"/>
                  <a:pt x="18845" y="5870"/>
                </a:cubicBezTo>
                <a:cubicBezTo>
                  <a:pt x="18716" y="5870"/>
                  <a:pt x="18560" y="5927"/>
                  <a:pt x="18399" y="5917"/>
                </a:cubicBezTo>
                <a:cubicBezTo>
                  <a:pt x="18258" y="5907"/>
                  <a:pt x="18477" y="5891"/>
                  <a:pt x="18508" y="5886"/>
                </a:cubicBezTo>
                <a:cubicBezTo>
                  <a:pt x="18560" y="5880"/>
                  <a:pt x="18601" y="5901"/>
                  <a:pt x="18653" y="5870"/>
                </a:cubicBezTo>
                <a:cubicBezTo>
                  <a:pt x="18570" y="5886"/>
                  <a:pt x="18632" y="5818"/>
                  <a:pt x="18653" y="5870"/>
                </a:cubicBezTo>
                <a:cubicBezTo>
                  <a:pt x="18716" y="5880"/>
                  <a:pt x="18773" y="5860"/>
                  <a:pt x="18783" y="5854"/>
                </a:cubicBezTo>
                <a:cubicBezTo>
                  <a:pt x="18788" y="5849"/>
                  <a:pt x="18762" y="5844"/>
                  <a:pt x="18742" y="5839"/>
                </a:cubicBezTo>
                <a:cubicBezTo>
                  <a:pt x="18716" y="5844"/>
                  <a:pt x="18700" y="5844"/>
                  <a:pt x="18700" y="5839"/>
                </a:cubicBezTo>
                <a:cubicBezTo>
                  <a:pt x="18705" y="5834"/>
                  <a:pt x="18721" y="5834"/>
                  <a:pt x="18742" y="5839"/>
                </a:cubicBezTo>
                <a:cubicBezTo>
                  <a:pt x="18830" y="5834"/>
                  <a:pt x="19027" y="5792"/>
                  <a:pt x="19007" y="5771"/>
                </a:cubicBezTo>
                <a:cubicBezTo>
                  <a:pt x="19012" y="5782"/>
                  <a:pt x="18747" y="5782"/>
                  <a:pt x="18669" y="5787"/>
                </a:cubicBezTo>
                <a:cubicBezTo>
                  <a:pt x="18560" y="5797"/>
                  <a:pt x="18388" y="5849"/>
                  <a:pt x="18238" y="5839"/>
                </a:cubicBezTo>
                <a:cubicBezTo>
                  <a:pt x="18108" y="5829"/>
                  <a:pt x="18341" y="5808"/>
                  <a:pt x="18367" y="5808"/>
                </a:cubicBezTo>
                <a:cubicBezTo>
                  <a:pt x="18404" y="5803"/>
                  <a:pt x="18440" y="5823"/>
                  <a:pt x="18477" y="5787"/>
                </a:cubicBezTo>
                <a:cubicBezTo>
                  <a:pt x="18419" y="5803"/>
                  <a:pt x="17957" y="5818"/>
                  <a:pt x="18175" y="5756"/>
                </a:cubicBezTo>
                <a:cubicBezTo>
                  <a:pt x="18217" y="5745"/>
                  <a:pt x="18326" y="5709"/>
                  <a:pt x="18367" y="5693"/>
                </a:cubicBezTo>
                <a:cubicBezTo>
                  <a:pt x="18362" y="5693"/>
                  <a:pt x="18388" y="5657"/>
                  <a:pt x="18414" y="5657"/>
                </a:cubicBezTo>
                <a:cubicBezTo>
                  <a:pt x="18305" y="5631"/>
                  <a:pt x="17702" y="5709"/>
                  <a:pt x="17567" y="5709"/>
                </a:cubicBezTo>
                <a:cubicBezTo>
                  <a:pt x="17391" y="5709"/>
                  <a:pt x="17193" y="5678"/>
                  <a:pt x="17006" y="5693"/>
                </a:cubicBezTo>
                <a:cubicBezTo>
                  <a:pt x="16975" y="5693"/>
                  <a:pt x="16699" y="5683"/>
                  <a:pt x="16674" y="5678"/>
                </a:cubicBezTo>
                <a:cubicBezTo>
                  <a:pt x="16694" y="5683"/>
                  <a:pt x="16871" y="5673"/>
                  <a:pt x="16829" y="5662"/>
                </a:cubicBezTo>
                <a:cubicBezTo>
                  <a:pt x="16855" y="5673"/>
                  <a:pt x="16362" y="5647"/>
                  <a:pt x="16367" y="5647"/>
                </a:cubicBezTo>
                <a:cubicBezTo>
                  <a:pt x="16388" y="5626"/>
                  <a:pt x="16840" y="5631"/>
                  <a:pt x="16861" y="5631"/>
                </a:cubicBezTo>
                <a:cubicBezTo>
                  <a:pt x="16980" y="5621"/>
                  <a:pt x="17016" y="5636"/>
                  <a:pt x="17152" y="5631"/>
                </a:cubicBezTo>
                <a:cubicBezTo>
                  <a:pt x="17474" y="5616"/>
                  <a:pt x="16970" y="5616"/>
                  <a:pt x="16861" y="5616"/>
                </a:cubicBezTo>
                <a:cubicBezTo>
                  <a:pt x="16834" y="5616"/>
                  <a:pt x="16601" y="5605"/>
                  <a:pt x="16606" y="5595"/>
                </a:cubicBezTo>
                <a:cubicBezTo>
                  <a:pt x="16627" y="5574"/>
                  <a:pt x="17053" y="5589"/>
                  <a:pt x="17136" y="5579"/>
                </a:cubicBezTo>
                <a:cubicBezTo>
                  <a:pt x="17167" y="5579"/>
                  <a:pt x="17188" y="5558"/>
                  <a:pt x="17229" y="5548"/>
                </a:cubicBezTo>
                <a:cubicBezTo>
                  <a:pt x="17453" y="5517"/>
                  <a:pt x="17832" y="5522"/>
                  <a:pt x="18076" y="5501"/>
                </a:cubicBezTo>
                <a:cubicBezTo>
                  <a:pt x="18274" y="5486"/>
                  <a:pt x="17910" y="5506"/>
                  <a:pt x="17936" y="5454"/>
                </a:cubicBezTo>
                <a:cubicBezTo>
                  <a:pt x="17936" y="5449"/>
                  <a:pt x="18201" y="5439"/>
                  <a:pt x="18206" y="5439"/>
                </a:cubicBezTo>
                <a:cubicBezTo>
                  <a:pt x="18362" y="5423"/>
                  <a:pt x="18555" y="5397"/>
                  <a:pt x="18716" y="5371"/>
                </a:cubicBezTo>
                <a:cubicBezTo>
                  <a:pt x="18804" y="5361"/>
                  <a:pt x="18955" y="5376"/>
                  <a:pt x="18923" y="5309"/>
                </a:cubicBezTo>
                <a:cubicBezTo>
                  <a:pt x="18903" y="5262"/>
                  <a:pt x="18378" y="5335"/>
                  <a:pt x="18284" y="5340"/>
                </a:cubicBezTo>
                <a:cubicBezTo>
                  <a:pt x="18160" y="5351"/>
                  <a:pt x="17910" y="5371"/>
                  <a:pt x="17837" y="5371"/>
                </a:cubicBezTo>
                <a:cubicBezTo>
                  <a:pt x="17775" y="5376"/>
                  <a:pt x="17583" y="5397"/>
                  <a:pt x="17505" y="5387"/>
                </a:cubicBezTo>
                <a:cubicBezTo>
                  <a:pt x="17494" y="5387"/>
                  <a:pt x="17479" y="5387"/>
                  <a:pt x="17469" y="5371"/>
                </a:cubicBezTo>
                <a:cubicBezTo>
                  <a:pt x="17474" y="5382"/>
                  <a:pt x="17489" y="5382"/>
                  <a:pt x="17505" y="5387"/>
                </a:cubicBezTo>
                <a:cubicBezTo>
                  <a:pt x="17536" y="5382"/>
                  <a:pt x="17557" y="5330"/>
                  <a:pt x="17515" y="5340"/>
                </a:cubicBezTo>
                <a:cubicBezTo>
                  <a:pt x="17687" y="5293"/>
                  <a:pt x="17770" y="5340"/>
                  <a:pt x="17900" y="5309"/>
                </a:cubicBezTo>
                <a:cubicBezTo>
                  <a:pt x="18149" y="5247"/>
                  <a:pt x="18544" y="5210"/>
                  <a:pt x="18830" y="5148"/>
                </a:cubicBezTo>
                <a:cubicBezTo>
                  <a:pt x="18996" y="5111"/>
                  <a:pt x="18658" y="5138"/>
                  <a:pt x="18591" y="5132"/>
                </a:cubicBezTo>
                <a:cubicBezTo>
                  <a:pt x="18544" y="5127"/>
                  <a:pt x="18451" y="5132"/>
                  <a:pt x="18383" y="5132"/>
                </a:cubicBezTo>
                <a:cubicBezTo>
                  <a:pt x="18378" y="5132"/>
                  <a:pt x="18175" y="5096"/>
                  <a:pt x="18175" y="5101"/>
                </a:cubicBezTo>
                <a:cubicBezTo>
                  <a:pt x="18180" y="5080"/>
                  <a:pt x="18679" y="5028"/>
                  <a:pt x="18752" y="5023"/>
                </a:cubicBezTo>
                <a:cubicBezTo>
                  <a:pt x="18736" y="5023"/>
                  <a:pt x="18851" y="5034"/>
                  <a:pt x="18845" y="5008"/>
                </a:cubicBezTo>
                <a:cubicBezTo>
                  <a:pt x="18747" y="4976"/>
                  <a:pt x="18430" y="5075"/>
                  <a:pt x="18300" y="5039"/>
                </a:cubicBezTo>
                <a:cubicBezTo>
                  <a:pt x="18264" y="5023"/>
                  <a:pt x="18331" y="5008"/>
                  <a:pt x="18269" y="5008"/>
                </a:cubicBezTo>
                <a:cubicBezTo>
                  <a:pt x="18222" y="5002"/>
                  <a:pt x="18030" y="5023"/>
                  <a:pt x="18045" y="5008"/>
                </a:cubicBezTo>
                <a:cubicBezTo>
                  <a:pt x="18082" y="4961"/>
                  <a:pt x="18607" y="5002"/>
                  <a:pt x="18669" y="4924"/>
                </a:cubicBezTo>
                <a:cubicBezTo>
                  <a:pt x="18658" y="4935"/>
                  <a:pt x="18373" y="4940"/>
                  <a:pt x="18607" y="4909"/>
                </a:cubicBezTo>
                <a:cubicBezTo>
                  <a:pt x="18664" y="4904"/>
                  <a:pt x="18965" y="4873"/>
                  <a:pt x="18783" y="4847"/>
                </a:cubicBezTo>
                <a:cubicBezTo>
                  <a:pt x="18617" y="4821"/>
                  <a:pt x="18913" y="4784"/>
                  <a:pt x="18975" y="4779"/>
                </a:cubicBezTo>
                <a:cubicBezTo>
                  <a:pt x="18934" y="4784"/>
                  <a:pt x="19053" y="4805"/>
                  <a:pt x="19069" y="4779"/>
                </a:cubicBezTo>
                <a:cubicBezTo>
                  <a:pt x="19095" y="4748"/>
                  <a:pt x="18939" y="4732"/>
                  <a:pt x="18991" y="4748"/>
                </a:cubicBezTo>
                <a:cubicBezTo>
                  <a:pt x="18949" y="4732"/>
                  <a:pt x="18960" y="4722"/>
                  <a:pt x="18923" y="4717"/>
                </a:cubicBezTo>
                <a:cubicBezTo>
                  <a:pt x="18898" y="4717"/>
                  <a:pt x="18435" y="4784"/>
                  <a:pt x="18731" y="4732"/>
                </a:cubicBezTo>
                <a:cubicBezTo>
                  <a:pt x="18944" y="4696"/>
                  <a:pt x="18617" y="4722"/>
                  <a:pt x="18622" y="4670"/>
                </a:cubicBezTo>
                <a:cubicBezTo>
                  <a:pt x="18622" y="4686"/>
                  <a:pt x="18700" y="4649"/>
                  <a:pt x="18669" y="4639"/>
                </a:cubicBezTo>
                <a:cubicBezTo>
                  <a:pt x="18664" y="4633"/>
                  <a:pt x="18617" y="4675"/>
                  <a:pt x="18523" y="4639"/>
                </a:cubicBezTo>
                <a:cubicBezTo>
                  <a:pt x="18492" y="4623"/>
                  <a:pt x="18497" y="4592"/>
                  <a:pt x="18461" y="4587"/>
                </a:cubicBezTo>
                <a:cubicBezTo>
                  <a:pt x="18367" y="4576"/>
                  <a:pt x="18300" y="4623"/>
                  <a:pt x="18175" y="4623"/>
                </a:cubicBezTo>
                <a:cubicBezTo>
                  <a:pt x="17962" y="4623"/>
                  <a:pt x="17734" y="4613"/>
                  <a:pt x="17500" y="4623"/>
                </a:cubicBezTo>
                <a:cubicBezTo>
                  <a:pt x="16928" y="4644"/>
                  <a:pt x="16455" y="4623"/>
                  <a:pt x="15982" y="4608"/>
                </a:cubicBezTo>
                <a:cubicBezTo>
                  <a:pt x="15972" y="4602"/>
                  <a:pt x="15806" y="4602"/>
                  <a:pt x="15837" y="4571"/>
                </a:cubicBezTo>
                <a:cubicBezTo>
                  <a:pt x="15852" y="4556"/>
                  <a:pt x="15946" y="4587"/>
                  <a:pt x="15998" y="4587"/>
                </a:cubicBezTo>
                <a:cubicBezTo>
                  <a:pt x="16164" y="4597"/>
                  <a:pt x="16616" y="4602"/>
                  <a:pt x="16767" y="4608"/>
                </a:cubicBezTo>
                <a:cubicBezTo>
                  <a:pt x="16944" y="4608"/>
                  <a:pt x="17396" y="4618"/>
                  <a:pt x="17552" y="4571"/>
                </a:cubicBezTo>
                <a:cubicBezTo>
                  <a:pt x="17500" y="4582"/>
                  <a:pt x="17547" y="4488"/>
                  <a:pt x="17598" y="4509"/>
                </a:cubicBezTo>
                <a:cubicBezTo>
                  <a:pt x="17474" y="4462"/>
                  <a:pt x="17354" y="4509"/>
                  <a:pt x="17229" y="4509"/>
                </a:cubicBezTo>
                <a:cubicBezTo>
                  <a:pt x="17219" y="4509"/>
                  <a:pt x="16892" y="4493"/>
                  <a:pt x="16892" y="4493"/>
                </a:cubicBezTo>
                <a:cubicBezTo>
                  <a:pt x="16923" y="4462"/>
                  <a:pt x="17131" y="4493"/>
                  <a:pt x="17152" y="4493"/>
                </a:cubicBezTo>
                <a:cubicBezTo>
                  <a:pt x="17344" y="4493"/>
                  <a:pt x="17411" y="4467"/>
                  <a:pt x="17536" y="4446"/>
                </a:cubicBezTo>
                <a:cubicBezTo>
                  <a:pt x="17863" y="4384"/>
                  <a:pt x="18378" y="4410"/>
                  <a:pt x="18752" y="4332"/>
                </a:cubicBezTo>
                <a:cubicBezTo>
                  <a:pt x="18809" y="4322"/>
                  <a:pt x="18845" y="4301"/>
                  <a:pt x="18960" y="4285"/>
                </a:cubicBezTo>
                <a:cubicBezTo>
                  <a:pt x="19111" y="4265"/>
                  <a:pt x="18887" y="4249"/>
                  <a:pt x="18799" y="4254"/>
                </a:cubicBezTo>
                <a:cubicBezTo>
                  <a:pt x="18513" y="4270"/>
                  <a:pt x="18347" y="4296"/>
                  <a:pt x="18030" y="4301"/>
                </a:cubicBezTo>
                <a:cubicBezTo>
                  <a:pt x="17863" y="4301"/>
                  <a:pt x="18097" y="4265"/>
                  <a:pt x="18175" y="4254"/>
                </a:cubicBezTo>
                <a:cubicBezTo>
                  <a:pt x="18341" y="4223"/>
                  <a:pt x="18393" y="4223"/>
                  <a:pt x="18591" y="4187"/>
                </a:cubicBezTo>
                <a:cubicBezTo>
                  <a:pt x="18658" y="4176"/>
                  <a:pt x="18762" y="4140"/>
                  <a:pt x="18768" y="4140"/>
                </a:cubicBezTo>
                <a:cubicBezTo>
                  <a:pt x="18747" y="4119"/>
                  <a:pt x="18555" y="4171"/>
                  <a:pt x="18523" y="4171"/>
                </a:cubicBezTo>
                <a:cubicBezTo>
                  <a:pt x="18149" y="4213"/>
                  <a:pt x="17853" y="4145"/>
                  <a:pt x="17453" y="4155"/>
                </a:cubicBezTo>
                <a:cubicBezTo>
                  <a:pt x="17297" y="4161"/>
                  <a:pt x="17115" y="4150"/>
                  <a:pt x="16928" y="4140"/>
                </a:cubicBezTo>
                <a:cubicBezTo>
                  <a:pt x="16850" y="4140"/>
                  <a:pt x="16533" y="4135"/>
                  <a:pt x="16544" y="4124"/>
                </a:cubicBezTo>
                <a:cubicBezTo>
                  <a:pt x="16575" y="4093"/>
                  <a:pt x="17136" y="4135"/>
                  <a:pt x="17214" y="4124"/>
                </a:cubicBezTo>
                <a:cubicBezTo>
                  <a:pt x="17640" y="4083"/>
                  <a:pt x="18149" y="4072"/>
                  <a:pt x="18591" y="4015"/>
                </a:cubicBezTo>
                <a:cubicBezTo>
                  <a:pt x="18684" y="4000"/>
                  <a:pt x="19012" y="3948"/>
                  <a:pt x="18799" y="3948"/>
                </a:cubicBezTo>
                <a:cubicBezTo>
                  <a:pt x="18788" y="3948"/>
                  <a:pt x="18726" y="3958"/>
                  <a:pt x="18716" y="3948"/>
                </a:cubicBezTo>
                <a:cubicBezTo>
                  <a:pt x="18726" y="3958"/>
                  <a:pt x="18757" y="3906"/>
                  <a:pt x="18752" y="3901"/>
                </a:cubicBezTo>
                <a:cubicBezTo>
                  <a:pt x="18736" y="3906"/>
                  <a:pt x="18300" y="3922"/>
                  <a:pt x="18544" y="3901"/>
                </a:cubicBezTo>
                <a:cubicBezTo>
                  <a:pt x="18601" y="3896"/>
                  <a:pt x="18747" y="3880"/>
                  <a:pt x="18799" y="3854"/>
                </a:cubicBezTo>
                <a:cubicBezTo>
                  <a:pt x="18960" y="3771"/>
                  <a:pt x="18419" y="3859"/>
                  <a:pt x="18269" y="3870"/>
                </a:cubicBezTo>
                <a:cubicBezTo>
                  <a:pt x="17827" y="3896"/>
                  <a:pt x="17416" y="3896"/>
                  <a:pt x="16928" y="3870"/>
                </a:cubicBezTo>
                <a:cubicBezTo>
                  <a:pt x="16840" y="3865"/>
                  <a:pt x="16653" y="3839"/>
                  <a:pt x="16653" y="3839"/>
                </a:cubicBezTo>
                <a:cubicBezTo>
                  <a:pt x="16658" y="3828"/>
                  <a:pt x="17224" y="3828"/>
                  <a:pt x="17344" y="3823"/>
                </a:cubicBezTo>
                <a:cubicBezTo>
                  <a:pt x="17707" y="3802"/>
                  <a:pt x="17760" y="3818"/>
                  <a:pt x="17931" y="3792"/>
                </a:cubicBezTo>
                <a:cubicBezTo>
                  <a:pt x="17915" y="3792"/>
                  <a:pt x="18238" y="3740"/>
                  <a:pt x="18222" y="3724"/>
                </a:cubicBezTo>
                <a:cubicBezTo>
                  <a:pt x="18175" y="3694"/>
                  <a:pt x="18066" y="3750"/>
                  <a:pt x="18014" y="3724"/>
                </a:cubicBezTo>
                <a:cubicBezTo>
                  <a:pt x="17931" y="3776"/>
                  <a:pt x="17858" y="3704"/>
                  <a:pt x="18014" y="3724"/>
                </a:cubicBezTo>
                <a:cubicBezTo>
                  <a:pt x="18170" y="3673"/>
                  <a:pt x="18456" y="3714"/>
                  <a:pt x="18591" y="3663"/>
                </a:cubicBezTo>
                <a:cubicBezTo>
                  <a:pt x="18617" y="3653"/>
                  <a:pt x="18586" y="3637"/>
                  <a:pt x="18622" y="3632"/>
                </a:cubicBezTo>
                <a:cubicBezTo>
                  <a:pt x="18674" y="3616"/>
                  <a:pt x="18794" y="3601"/>
                  <a:pt x="18783" y="3601"/>
                </a:cubicBezTo>
                <a:cubicBezTo>
                  <a:pt x="18788" y="3601"/>
                  <a:pt x="18357" y="3595"/>
                  <a:pt x="18575" y="3549"/>
                </a:cubicBezTo>
                <a:cubicBezTo>
                  <a:pt x="18627" y="3538"/>
                  <a:pt x="18799" y="3559"/>
                  <a:pt x="18783" y="3502"/>
                </a:cubicBezTo>
                <a:cubicBezTo>
                  <a:pt x="18773" y="3471"/>
                  <a:pt x="18409" y="3528"/>
                  <a:pt x="18300" y="3533"/>
                </a:cubicBezTo>
                <a:cubicBezTo>
                  <a:pt x="18061" y="3549"/>
                  <a:pt x="17895" y="3538"/>
                  <a:pt x="17630" y="3549"/>
                </a:cubicBezTo>
                <a:cubicBezTo>
                  <a:pt x="17572" y="3554"/>
                  <a:pt x="17469" y="3554"/>
                  <a:pt x="17375" y="3549"/>
                </a:cubicBezTo>
                <a:cubicBezTo>
                  <a:pt x="17344" y="3554"/>
                  <a:pt x="17313" y="3549"/>
                  <a:pt x="17276" y="3549"/>
                </a:cubicBezTo>
                <a:cubicBezTo>
                  <a:pt x="17198" y="3549"/>
                  <a:pt x="17136" y="3549"/>
                  <a:pt x="17136" y="3549"/>
                </a:cubicBezTo>
                <a:cubicBezTo>
                  <a:pt x="17146" y="3538"/>
                  <a:pt x="17209" y="3543"/>
                  <a:pt x="17276" y="3549"/>
                </a:cubicBezTo>
                <a:cubicBezTo>
                  <a:pt x="17307" y="3549"/>
                  <a:pt x="17339" y="3549"/>
                  <a:pt x="17375" y="3549"/>
                </a:cubicBezTo>
                <a:lnTo>
                  <a:pt x="17375" y="3549"/>
                </a:lnTo>
                <a:cubicBezTo>
                  <a:pt x="17526" y="3543"/>
                  <a:pt x="17998" y="3502"/>
                  <a:pt x="18238" y="3486"/>
                </a:cubicBezTo>
                <a:cubicBezTo>
                  <a:pt x="18388" y="3476"/>
                  <a:pt x="18362" y="3491"/>
                  <a:pt x="18430" y="3455"/>
                </a:cubicBezTo>
                <a:cubicBezTo>
                  <a:pt x="18544" y="3388"/>
                  <a:pt x="18253" y="3450"/>
                  <a:pt x="18160" y="3455"/>
                </a:cubicBezTo>
                <a:cubicBezTo>
                  <a:pt x="17754" y="3471"/>
                  <a:pt x="17219" y="3445"/>
                  <a:pt x="16861" y="3424"/>
                </a:cubicBezTo>
                <a:cubicBezTo>
                  <a:pt x="16559" y="3403"/>
                  <a:pt x="16393" y="3393"/>
                  <a:pt x="16014" y="3372"/>
                </a:cubicBezTo>
                <a:cubicBezTo>
                  <a:pt x="15863" y="3367"/>
                  <a:pt x="15400" y="3382"/>
                  <a:pt x="15551" y="3325"/>
                </a:cubicBezTo>
                <a:cubicBezTo>
                  <a:pt x="15624" y="3299"/>
                  <a:pt x="15847" y="3341"/>
                  <a:pt x="15915" y="3341"/>
                </a:cubicBezTo>
                <a:cubicBezTo>
                  <a:pt x="15967" y="3341"/>
                  <a:pt x="16310" y="3336"/>
                  <a:pt x="16060" y="3294"/>
                </a:cubicBezTo>
                <a:cubicBezTo>
                  <a:pt x="15795" y="3247"/>
                  <a:pt x="16320" y="3273"/>
                  <a:pt x="16315" y="3263"/>
                </a:cubicBezTo>
                <a:cubicBezTo>
                  <a:pt x="16305" y="3242"/>
                  <a:pt x="15962" y="3232"/>
                  <a:pt x="15899" y="3232"/>
                </a:cubicBezTo>
                <a:cubicBezTo>
                  <a:pt x="15733" y="3221"/>
                  <a:pt x="15556" y="3190"/>
                  <a:pt x="15406" y="3164"/>
                </a:cubicBezTo>
                <a:cubicBezTo>
                  <a:pt x="15270" y="3143"/>
                  <a:pt x="15504" y="3133"/>
                  <a:pt x="15536" y="3133"/>
                </a:cubicBezTo>
                <a:cubicBezTo>
                  <a:pt x="15707" y="3133"/>
                  <a:pt x="16071" y="3180"/>
                  <a:pt x="16143" y="3164"/>
                </a:cubicBezTo>
                <a:cubicBezTo>
                  <a:pt x="16154" y="3164"/>
                  <a:pt x="16123" y="3117"/>
                  <a:pt x="16159" y="3102"/>
                </a:cubicBezTo>
                <a:cubicBezTo>
                  <a:pt x="16201" y="3081"/>
                  <a:pt x="16242" y="3112"/>
                  <a:pt x="16315" y="3102"/>
                </a:cubicBezTo>
                <a:cubicBezTo>
                  <a:pt x="16356" y="3097"/>
                  <a:pt x="16393" y="3065"/>
                  <a:pt x="16445" y="3055"/>
                </a:cubicBezTo>
                <a:cubicBezTo>
                  <a:pt x="16533" y="3034"/>
                  <a:pt x="16647" y="3034"/>
                  <a:pt x="16684" y="3024"/>
                </a:cubicBezTo>
                <a:cubicBezTo>
                  <a:pt x="16746" y="3003"/>
                  <a:pt x="16621" y="3003"/>
                  <a:pt x="16715" y="2993"/>
                </a:cubicBezTo>
                <a:cubicBezTo>
                  <a:pt x="16933" y="2962"/>
                  <a:pt x="17105" y="2993"/>
                  <a:pt x="17307" y="2993"/>
                </a:cubicBezTo>
                <a:cubicBezTo>
                  <a:pt x="17520" y="2993"/>
                  <a:pt x="17136" y="2972"/>
                  <a:pt x="17068" y="2972"/>
                </a:cubicBezTo>
                <a:cubicBezTo>
                  <a:pt x="16928" y="2972"/>
                  <a:pt x="16767" y="2962"/>
                  <a:pt x="16653" y="2956"/>
                </a:cubicBezTo>
                <a:cubicBezTo>
                  <a:pt x="16663" y="2956"/>
                  <a:pt x="16398" y="2977"/>
                  <a:pt x="16383" y="2941"/>
                </a:cubicBezTo>
                <a:cubicBezTo>
                  <a:pt x="16367" y="2904"/>
                  <a:pt x="16071" y="2925"/>
                  <a:pt x="15998" y="2910"/>
                </a:cubicBezTo>
                <a:cubicBezTo>
                  <a:pt x="16008" y="2915"/>
                  <a:pt x="15920" y="2863"/>
                  <a:pt x="15915" y="2863"/>
                </a:cubicBezTo>
                <a:cubicBezTo>
                  <a:pt x="15936" y="2842"/>
                  <a:pt x="16149" y="2873"/>
                  <a:pt x="16206" y="2878"/>
                </a:cubicBezTo>
                <a:cubicBezTo>
                  <a:pt x="16637" y="2899"/>
                  <a:pt x="16918" y="2894"/>
                  <a:pt x="17167" y="2894"/>
                </a:cubicBezTo>
                <a:cubicBezTo>
                  <a:pt x="17339" y="2894"/>
                  <a:pt x="17614" y="2894"/>
                  <a:pt x="17770" y="2873"/>
                </a:cubicBezTo>
                <a:cubicBezTo>
                  <a:pt x="17692" y="2878"/>
                  <a:pt x="17827" y="2811"/>
                  <a:pt x="17869" y="2832"/>
                </a:cubicBezTo>
                <a:cubicBezTo>
                  <a:pt x="17853" y="2821"/>
                  <a:pt x="17780" y="2816"/>
                  <a:pt x="17760" y="2816"/>
                </a:cubicBezTo>
                <a:cubicBezTo>
                  <a:pt x="17489" y="2811"/>
                  <a:pt x="16871" y="2853"/>
                  <a:pt x="16445" y="2832"/>
                </a:cubicBezTo>
                <a:cubicBezTo>
                  <a:pt x="16315" y="2826"/>
                  <a:pt x="16097" y="2837"/>
                  <a:pt x="15972" y="2795"/>
                </a:cubicBezTo>
                <a:cubicBezTo>
                  <a:pt x="15967" y="2795"/>
                  <a:pt x="15951" y="2790"/>
                  <a:pt x="15936" y="2780"/>
                </a:cubicBezTo>
                <a:cubicBezTo>
                  <a:pt x="15946" y="2790"/>
                  <a:pt x="15956" y="2790"/>
                  <a:pt x="15972" y="2795"/>
                </a:cubicBezTo>
                <a:cubicBezTo>
                  <a:pt x="15988" y="2795"/>
                  <a:pt x="15956" y="2764"/>
                  <a:pt x="15930" y="2749"/>
                </a:cubicBezTo>
                <a:cubicBezTo>
                  <a:pt x="15915" y="2754"/>
                  <a:pt x="15899" y="2754"/>
                  <a:pt x="15899" y="2749"/>
                </a:cubicBezTo>
                <a:cubicBezTo>
                  <a:pt x="15904" y="2738"/>
                  <a:pt x="15915" y="2743"/>
                  <a:pt x="15930" y="2749"/>
                </a:cubicBezTo>
                <a:cubicBezTo>
                  <a:pt x="15951" y="2749"/>
                  <a:pt x="15977" y="2738"/>
                  <a:pt x="15967" y="2733"/>
                </a:cubicBezTo>
                <a:cubicBezTo>
                  <a:pt x="15920" y="2712"/>
                  <a:pt x="15863" y="2728"/>
                  <a:pt x="15806" y="2717"/>
                </a:cubicBezTo>
                <a:cubicBezTo>
                  <a:pt x="15697" y="2697"/>
                  <a:pt x="15567" y="2655"/>
                  <a:pt x="15452" y="2639"/>
                </a:cubicBezTo>
                <a:cubicBezTo>
                  <a:pt x="15270" y="2613"/>
                  <a:pt x="15063" y="2593"/>
                  <a:pt x="14860" y="2556"/>
                </a:cubicBezTo>
                <a:cubicBezTo>
                  <a:pt x="14735" y="2535"/>
                  <a:pt x="14860" y="2520"/>
                  <a:pt x="14876" y="2525"/>
                </a:cubicBezTo>
                <a:cubicBezTo>
                  <a:pt x="14860" y="2520"/>
                  <a:pt x="14782" y="2499"/>
                  <a:pt x="14766" y="2494"/>
                </a:cubicBezTo>
                <a:cubicBezTo>
                  <a:pt x="14507" y="2442"/>
                  <a:pt x="14257" y="2437"/>
                  <a:pt x="14029" y="2380"/>
                </a:cubicBezTo>
                <a:cubicBezTo>
                  <a:pt x="13919" y="2359"/>
                  <a:pt x="13800" y="2317"/>
                  <a:pt x="13691" y="2286"/>
                </a:cubicBezTo>
                <a:cubicBezTo>
                  <a:pt x="13488" y="2229"/>
                  <a:pt x="13322" y="2156"/>
                  <a:pt x="13135" y="2078"/>
                </a:cubicBezTo>
                <a:cubicBezTo>
                  <a:pt x="12272" y="1715"/>
                  <a:pt x="11607" y="1174"/>
                  <a:pt x="10828" y="686"/>
                </a:cubicBezTo>
                <a:cubicBezTo>
                  <a:pt x="10698" y="603"/>
                  <a:pt x="10557" y="514"/>
                  <a:pt x="10412" y="431"/>
                </a:cubicBezTo>
                <a:cubicBezTo>
                  <a:pt x="10272" y="348"/>
                  <a:pt x="10116" y="239"/>
                  <a:pt x="9981" y="192"/>
                </a:cubicBezTo>
                <a:cubicBezTo>
                  <a:pt x="9939" y="177"/>
                  <a:pt x="9893" y="187"/>
                  <a:pt x="9852" y="177"/>
                </a:cubicBezTo>
                <a:cubicBezTo>
                  <a:pt x="9815" y="161"/>
                  <a:pt x="9779" y="125"/>
                  <a:pt x="9743" y="109"/>
                </a:cubicBezTo>
                <a:cubicBezTo>
                  <a:pt x="9680" y="88"/>
                  <a:pt x="9608" y="88"/>
                  <a:pt x="9535" y="62"/>
                </a:cubicBezTo>
                <a:cubicBezTo>
                  <a:pt x="9467" y="42"/>
                  <a:pt x="9420" y="0"/>
                  <a:pt x="9343" y="0"/>
                </a:cubicBezTo>
                <a:cubicBezTo>
                  <a:pt x="9374" y="47"/>
                  <a:pt x="9556" y="68"/>
                  <a:pt x="9519" y="109"/>
                </a:cubicBezTo>
                <a:cubicBezTo>
                  <a:pt x="9509" y="120"/>
                  <a:pt x="9420" y="114"/>
                  <a:pt x="9420" y="109"/>
                </a:cubicBezTo>
                <a:cubicBezTo>
                  <a:pt x="9431" y="130"/>
                  <a:pt x="9634" y="234"/>
                  <a:pt x="9582" y="255"/>
                </a:cubicBezTo>
                <a:cubicBezTo>
                  <a:pt x="9587" y="249"/>
                  <a:pt x="9098" y="57"/>
                  <a:pt x="9343" y="192"/>
                </a:cubicBezTo>
                <a:cubicBezTo>
                  <a:pt x="9410" y="229"/>
                  <a:pt x="9504" y="244"/>
                  <a:pt x="9566" y="301"/>
                </a:cubicBezTo>
                <a:cubicBezTo>
                  <a:pt x="9634" y="286"/>
                  <a:pt x="9571" y="348"/>
                  <a:pt x="9566" y="301"/>
                </a:cubicBezTo>
                <a:cubicBezTo>
                  <a:pt x="9322" y="265"/>
                  <a:pt x="9156" y="161"/>
                  <a:pt x="8927" y="109"/>
                </a:cubicBezTo>
                <a:cubicBezTo>
                  <a:pt x="8771" y="130"/>
                  <a:pt x="9046" y="223"/>
                  <a:pt x="9103" y="255"/>
                </a:cubicBezTo>
                <a:cubicBezTo>
                  <a:pt x="9301" y="359"/>
                  <a:pt x="9561" y="572"/>
                  <a:pt x="9727" y="639"/>
                </a:cubicBezTo>
                <a:cubicBezTo>
                  <a:pt x="9795" y="623"/>
                  <a:pt x="9727" y="686"/>
                  <a:pt x="9727" y="639"/>
                </a:cubicBezTo>
                <a:cubicBezTo>
                  <a:pt x="9561" y="660"/>
                  <a:pt x="9317" y="509"/>
                  <a:pt x="9103" y="447"/>
                </a:cubicBezTo>
                <a:cubicBezTo>
                  <a:pt x="8968" y="405"/>
                  <a:pt x="9156" y="504"/>
                  <a:pt x="9197" y="525"/>
                </a:cubicBezTo>
                <a:cubicBezTo>
                  <a:pt x="9545" y="696"/>
                  <a:pt x="9924" y="852"/>
                  <a:pt x="10251" y="1039"/>
                </a:cubicBezTo>
                <a:cubicBezTo>
                  <a:pt x="11326" y="1647"/>
                  <a:pt x="12127" y="2426"/>
                  <a:pt x="13389" y="2863"/>
                </a:cubicBezTo>
                <a:cubicBezTo>
                  <a:pt x="13545" y="2915"/>
                  <a:pt x="13696" y="2930"/>
                  <a:pt x="13727" y="2972"/>
                </a:cubicBezTo>
                <a:cubicBezTo>
                  <a:pt x="13722" y="2967"/>
                  <a:pt x="13686" y="2982"/>
                  <a:pt x="13675" y="2972"/>
                </a:cubicBezTo>
                <a:cubicBezTo>
                  <a:pt x="13883" y="3045"/>
                  <a:pt x="14138" y="3071"/>
                  <a:pt x="14351" y="3133"/>
                </a:cubicBezTo>
                <a:cubicBezTo>
                  <a:pt x="14372" y="3143"/>
                  <a:pt x="14434" y="3117"/>
                  <a:pt x="14429" y="3149"/>
                </a:cubicBezTo>
                <a:cubicBezTo>
                  <a:pt x="14564" y="3133"/>
                  <a:pt x="14496" y="3200"/>
                  <a:pt x="14429" y="3149"/>
                </a:cubicBezTo>
                <a:cubicBezTo>
                  <a:pt x="14408" y="3143"/>
                  <a:pt x="14346" y="3169"/>
                  <a:pt x="14351" y="3133"/>
                </a:cubicBezTo>
                <a:cubicBezTo>
                  <a:pt x="14153" y="3128"/>
                  <a:pt x="13810" y="3029"/>
                  <a:pt x="13597" y="2972"/>
                </a:cubicBezTo>
                <a:cubicBezTo>
                  <a:pt x="13545" y="2962"/>
                  <a:pt x="13358" y="2910"/>
                  <a:pt x="13358" y="2910"/>
                </a:cubicBezTo>
                <a:cubicBezTo>
                  <a:pt x="13369" y="2904"/>
                  <a:pt x="13379" y="2899"/>
                  <a:pt x="13389" y="2899"/>
                </a:cubicBezTo>
                <a:cubicBezTo>
                  <a:pt x="12922" y="2769"/>
                  <a:pt x="12480" y="2546"/>
                  <a:pt x="12090" y="2302"/>
                </a:cubicBezTo>
                <a:cubicBezTo>
                  <a:pt x="11306" y="1813"/>
                  <a:pt x="10531" y="1190"/>
                  <a:pt x="9613" y="800"/>
                </a:cubicBezTo>
                <a:cubicBezTo>
                  <a:pt x="9270" y="650"/>
                  <a:pt x="8922" y="530"/>
                  <a:pt x="8527" y="400"/>
                </a:cubicBezTo>
                <a:cubicBezTo>
                  <a:pt x="8402" y="359"/>
                  <a:pt x="8277" y="291"/>
                  <a:pt x="8158" y="270"/>
                </a:cubicBezTo>
                <a:cubicBezTo>
                  <a:pt x="7877" y="213"/>
                  <a:pt x="8283" y="405"/>
                  <a:pt x="8350" y="431"/>
                </a:cubicBezTo>
                <a:cubicBezTo>
                  <a:pt x="8438" y="463"/>
                  <a:pt x="8537" y="494"/>
                  <a:pt x="8636" y="540"/>
                </a:cubicBezTo>
                <a:cubicBezTo>
                  <a:pt x="8740" y="592"/>
                  <a:pt x="8516" y="520"/>
                  <a:pt x="8444" y="494"/>
                </a:cubicBezTo>
                <a:cubicBezTo>
                  <a:pt x="8371" y="468"/>
                  <a:pt x="8308" y="452"/>
                  <a:pt x="8236" y="431"/>
                </a:cubicBezTo>
                <a:cubicBezTo>
                  <a:pt x="8116" y="390"/>
                  <a:pt x="7612" y="244"/>
                  <a:pt x="7888" y="400"/>
                </a:cubicBezTo>
                <a:cubicBezTo>
                  <a:pt x="8080" y="504"/>
                  <a:pt x="8308" y="514"/>
                  <a:pt x="8527" y="608"/>
                </a:cubicBezTo>
                <a:cubicBezTo>
                  <a:pt x="8631" y="650"/>
                  <a:pt x="8433" y="634"/>
                  <a:pt x="8366" y="623"/>
                </a:cubicBezTo>
                <a:cubicBezTo>
                  <a:pt x="8288" y="608"/>
                  <a:pt x="8205" y="551"/>
                  <a:pt x="8095" y="556"/>
                </a:cubicBezTo>
                <a:cubicBezTo>
                  <a:pt x="8070" y="525"/>
                  <a:pt x="8033" y="546"/>
                  <a:pt x="8038" y="556"/>
                </a:cubicBezTo>
                <a:cubicBezTo>
                  <a:pt x="7732" y="540"/>
                  <a:pt x="7306" y="452"/>
                  <a:pt x="6926" y="416"/>
                </a:cubicBezTo>
                <a:cubicBezTo>
                  <a:pt x="6822" y="405"/>
                  <a:pt x="7004" y="457"/>
                  <a:pt x="7020" y="463"/>
                </a:cubicBezTo>
                <a:cubicBezTo>
                  <a:pt x="7238" y="509"/>
                  <a:pt x="7711" y="613"/>
                  <a:pt x="7919" y="670"/>
                </a:cubicBezTo>
                <a:cubicBezTo>
                  <a:pt x="8340" y="779"/>
                  <a:pt x="8641" y="878"/>
                  <a:pt x="8828" y="1008"/>
                </a:cubicBezTo>
                <a:cubicBezTo>
                  <a:pt x="8812" y="998"/>
                  <a:pt x="8776" y="1013"/>
                  <a:pt x="8781" y="1024"/>
                </a:cubicBezTo>
                <a:cubicBezTo>
                  <a:pt x="8797" y="1034"/>
                  <a:pt x="8968" y="1070"/>
                  <a:pt x="8896" y="1086"/>
                </a:cubicBezTo>
                <a:cubicBezTo>
                  <a:pt x="8854" y="1091"/>
                  <a:pt x="8698" y="998"/>
                  <a:pt x="8667" y="992"/>
                </a:cubicBezTo>
                <a:cubicBezTo>
                  <a:pt x="8615" y="977"/>
                  <a:pt x="8568" y="998"/>
                  <a:pt x="8527" y="992"/>
                </a:cubicBezTo>
                <a:cubicBezTo>
                  <a:pt x="8438" y="977"/>
                  <a:pt x="8371" y="909"/>
                  <a:pt x="8251" y="909"/>
                </a:cubicBezTo>
                <a:cubicBezTo>
                  <a:pt x="8350" y="961"/>
                  <a:pt x="8444" y="1018"/>
                  <a:pt x="8542" y="1070"/>
                </a:cubicBezTo>
                <a:cubicBezTo>
                  <a:pt x="8563" y="1070"/>
                  <a:pt x="8553" y="1091"/>
                  <a:pt x="8542" y="1070"/>
                </a:cubicBezTo>
                <a:cubicBezTo>
                  <a:pt x="8345" y="1029"/>
                  <a:pt x="8194" y="935"/>
                  <a:pt x="7981" y="909"/>
                </a:cubicBezTo>
                <a:cubicBezTo>
                  <a:pt x="8194" y="972"/>
                  <a:pt x="8392" y="1055"/>
                  <a:pt x="8589" y="1148"/>
                </a:cubicBezTo>
                <a:cubicBezTo>
                  <a:pt x="8667" y="1190"/>
                  <a:pt x="8433" y="1112"/>
                  <a:pt x="8397" y="1101"/>
                </a:cubicBezTo>
                <a:cubicBezTo>
                  <a:pt x="7939" y="946"/>
                  <a:pt x="7513" y="831"/>
                  <a:pt x="6957" y="748"/>
                </a:cubicBezTo>
                <a:cubicBezTo>
                  <a:pt x="6724" y="717"/>
                  <a:pt x="7046" y="790"/>
                  <a:pt x="7103" y="800"/>
                </a:cubicBezTo>
                <a:cubicBezTo>
                  <a:pt x="7326" y="842"/>
                  <a:pt x="7519" y="878"/>
                  <a:pt x="7758" y="941"/>
                </a:cubicBezTo>
                <a:cubicBezTo>
                  <a:pt x="7908" y="982"/>
                  <a:pt x="7534" y="941"/>
                  <a:pt x="7534" y="941"/>
                </a:cubicBezTo>
                <a:cubicBezTo>
                  <a:pt x="7534" y="961"/>
                  <a:pt x="7945" y="1065"/>
                  <a:pt x="7966" y="1070"/>
                </a:cubicBezTo>
                <a:cubicBezTo>
                  <a:pt x="8147" y="1122"/>
                  <a:pt x="8230" y="1143"/>
                  <a:pt x="8366" y="1216"/>
                </a:cubicBezTo>
                <a:cubicBezTo>
                  <a:pt x="8386" y="1216"/>
                  <a:pt x="8412" y="1211"/>
                  <a:pt x="8412" y="1231"/>
                </a:cubicBezTo>
                <a:cubicBezTo>
                  <a:pt x="8433" y="1231"/>
                  <a:pt x="8459" y="1226"/>
                  <a:pt x="8459" y="1247"/>
                </a:cubicBezTo>
                <a:cubicBezTo>
                  <a:pt x="8527" y="1231"/>
                  <a:pt x="8464" y="1294"/>
                  <a:pt x="8459" y="1247"/>
                </a:cubicBezTo>
                <a:cubicBezTo>
                  <a:pt x="8444" y="1242"/>
                  <a:pt x="8418" y="1247"/>
                  <a:pt x="8412" y="1231"/>
                </a:cubicBezTo>
                <a:cubicBezTo>
                  <a:pt x="8397" y="1226"/>
                  <a:pt x="8366" y="1231"/>
                  <a:pt x="8366" y="1216"/>
                </a:cubicBezTo>
                <a:cubicBezTo>
                  <a:pt x="8241" y="1205"/>
                  <a:pt x="7945" y="1070"/>
                  <a:pt x="7758" y="1070"/>
                </a:cubicBezTo>
                <a:cubicBezTo>
                  <a:pt x="7669" y="1070"/>
                  <a:pt x="7711" y="1117"/>
                  <a:pt x="7820" y="1117"/>
                </a:cubicBezTo>
                <a:cubicBezTo>
                  <a:pt x="7825" y="1070"/>
                  <a:pt x="7888" y="1133"/>
                  <a:pt x="7820" y="1117"/>
                </a:cubicBezTo>
                <a:cubicBezTo>
                  <a:pt x="8111" y="1231"/>
                  <a:pt x="8407" y="1330"/>
                  <a:pt x="8667" y="1470"/>
                </a:cubicBezTo>
                <a:cubicBezTo>
                  <a:pt x="8688" y="1470"/>
                  <a:pt x="8714" y="1465"/>
                  <a:pt x="8719" y="1486"/>
                </a:cubicBezTo>
                <a:cubicBezTo>
                  <a:pt x="8735" y="1491"/>
                  <a:pt x="8761" y="1481"/>
                  <a:pt x="8766" y="1502"/>
                </a:cubicBezTo>
                <a:cubicBezTo>
                  <a:pt x="8787" y="1502"/>
                  <a:pt x="8776" y="1528"/>
                  <a:pt x="8766" y="1502"/>
                </a:cubicBezTo>
                <a:cubicBezTo>
                  <a:pt x="8745" y="1502"/>
                  <a:pt x="8719" y="1507"/>
                  <a:pt x="8719" y="1486"/>
                </a:cubicBezTo>
                <a:cubicBezTo>
                  <a:pt x="8698" y="1486"/>
                  <a:pt x="8672" y="1491"/>
                  <a:pt x="8667" y="1470"/>
                </a:cubicBezTo>
                <a:cubicBezTo>
                  <a:pt x="8101" y="1289"/>
                  <a:pt x="7529" y="1107"/>
                  <a:pt x="6859" y="1024"/>
                </a:cubicBezTo>
                <a:cubicBezTo>
                  <a:pt x="6911" y="1044"/>
                  <a:pt x="7176" y="1091"/>
                  <a:pt x="7295" y="1117"/>
                </a:cubicBezTo>
                <a:cubicBezTo>
                  <a:pt x="7404" y="1143"/>
                  <a:pt x="7259" y="1148"/>
                  <a:pt x="7259" y="1148"/>
                </a:cubicBezTo>
                <a:cubicBezTo>
                  <a:pt x="7295" y="1164"/>
                  <a:pt x="7373" y="1169"/>
                  <a:pt x="7420" y="1185"/>
                </a:cubicBezTo>
                <a:cubicBezTo>
                  <a:pt x="8163" y="1382"/>
                  <a:pt x="8828" y="1616"/>
                  <a:pt x="9467" y="1933"/>
                </a:cubicBezTo>
                <a:cubicBezTo>
                  <a:pt x="10002" y="2198"/>
                  <a:pt x="10391" y="2458"/>
                  <a:pt x="10875" y="2780"/>
                </a:cubicBezTo>
                <a:cubicBezTo>
                  <a:pt x="10947" y="2832"/>
                  <a:pt x="11155" y="2956"/>
                  <a:pt x="11259" y="3055"/>
                </a:cubicBezTo>
                <a:cubicBezTo>
                  <a:pt x="11275" y="3065"/>
                  <a:pt x="11306" y="3076"/>
                  <a:pt x="11275" y="3086"/>
                </a:cubicBezTo>
                <a:cubicBezTo>
                  <a:pt x="11223" y="3102"/>
                  <a:pt x="10885" y="2842"/>
                  <a:pt x="10812" y="2800"/>
                </a:cubicBezTo>
                <a:cubicBezTo>
                  <a:pt x="10355" y="2510"/>
                  <a:pt x="9955" y="2234"/>
                  <a:pt x="9389" y="2000"/>
                </a:cubicBezTo>
                <a:cubicBezTo>
                  <a:pt x="9062" y="1860"/>
                  <a:pt x="8688" y="1699"/>
                  <a:pt x="8319" y="1579"/>
                </a:cubicBezTo>
                <a:cubicBezTo>
                  <a:pt x="7820" y="1429"/>
                  <a:pt x="7404" y="1304"/>
                  <a:pt x="6812" y="1294"/>
                </a:cubicBezTo>
                <a:cubicBezTo>
                  <a:pt x="7004" y="1346"/>
                  <a:pt x="7233" y="1361"/>
                  <a:pt x="7404" y="1439"/>
                </a:cubicBezTo>
                <a:cubicBezTo>
                  <a:pt x="7467" y="1439"/>
                  <a:pt x="7513" y="1444"/>
                  <a:pt x="7550" y="1470"/>
                </a:cubicBezTo>
                <a:cubicBezTo>
                  <a:pt x="7633" y="1455"/>
                  <a:pt x="7571" y="1517"/>
                  <a:pt x="7550" y="1470"/>
                </a:cubicBezTo>
                <a:cubicBezTo>
                  <a:pt x="7488" y="1470"/>
                  <a:pt x="7441" y="1465"/>
                  <a:pt x="7404" y="1439"/>
                </a:cubicBezTo>
                <a:cubicBezTo>
                  <a:pt x="7326" y="1439"/>
                  <a:pt x="7046" y="1356"/>
                  <a:pt x="6911" y="1356"/>
                </a:cubicBezTo>
                <a:cubicBezTo>
                  <a:pt x="6760" y="1356"/>
                  <a:pt x="6937" y="1377"/>
                  <a:pt x="6973" y="1408"/>
                </a:cubicBezTo>
                <a:cubicBezTo>
                  <a:pt x="7077" y="1387"/>
                  <a:pt x="7009" y="1455"/>
                  <a:pt x="6973" y="1408"/>
                </a:cubicBezTo>
                <a:cubicBezTo>
                  <a:pt x="6833" y="1392"/>
                  <a:pt x="6786" y="1372"/>
                  <a:pt x="6687" y="1392"/>
                </a:cubicBezTo>
                <a:cubicBezTo>
                  <a:pt x="6692" y="1387"/>
                  <a:pt x="6786" y="1387"/>
                  <a:pt x="6781" y="1408"/>
                </a:cubicBezTo>
                <a:cubicBezTo>
                  <a:pt x="6770" y="1439"/>
                  <a:pt x="6428" y="1408"/>
                  <a:pt x="6620" y="1470"/>
                </a:cubicBezTo>
                <a:cubicBezTo>
                  <a:pt x="6744" y="1507"/>
                  <a:pt x="6942" y="1517"/>
                  <a:pt x="7067" y="1548"/>
                </a:cubicBezTo>
                <a:cubicBezTo>
                  <a:pt x="7170" y="1574"/>
                  <a:pt x="7316" y="1637"/>
                  <a:pt x="7467" y="1678"/>
                </a:cubicBezTo>
                <a:cubicBezTo>
                  <a:pt x="7524" y="1694"/>
                  <a:pt x="7643" y="1715"/>
                  <a:pt x="7711" y="1741"/>
                </a:cubicBezTo>
                <a:cubicBezTo>
                  <a:pt x="7898" y="1813"/>
                  <a:pt x="7586" y="1725"/>
                  <a:pt x="7503" y="1709"/>
                </a:cubicBezTo>
                <a:cubicBezTo>
                  <a:pt x="7290" y="1668"/>
                  <a:pt x="7212" y="1668"/>
                  <a:pt x="6989" y="1647"/>
                </a:cubicBezTo>
                <a:cubicBezTo>
                  <a:pt x="6900" y="1637"/>
                  <a:pt x="6682" y="1621"/>
                  <a:pt x="6859" y="1678"/>
                </a:cubicBezTo>
                <a:cubicBezTo>
                  <a:pt x="7093" y="1751"/>
                  <a:pt x="7326" y="1761"/>
                  <a:pt x="7565" y="1855"/>
                </a:cubicBezTo>
                <a:cubicBezTo>
                  <a:pt x="7711" y="1912"/>
                  <a:pt x="7389" y="1834"/>
                  <a:pt x="7243" y="1808"/>
                </a:cubicBezTo>
                <a:cubicBezTo>
                  <a:pt x="7160" y="1787"/>
                  <a:pt x="6687" y="1735"/>
                  <a:pt x="6942" y="1808"/>
                </a:cubicBezTo>
                <a:cubicBezTo>
                  <a:pt x="6994" y="1824"/>
                  <a:pt x="7207" y="1860"/>
                  <a:pt x="7197" y="1870"/>
                </a:cubicBezTo>
                <a:cubicBezTo>
                  <a:pt x="7170" y="1897"/>
                  <a:pt x="7004" y="1855"/>
                  <a:pt x="6989" y="1855"/>
                </a:cubicBezTo>
                <a:cubicBezTo>
                  <a:pt x="6656" y="1808"/>
                  <a:pt x="6355" y="1782"/>
                  <a:pt x="5996" y="1756"/>
                </a:cubicBezTo>
                <a:cubicBezTo>
                  <a:pt x="5877" y="1751"/>
                  <a:pt x="5804" y="1735"/>
                  <a:pt x="5710" y="1741"/>
                </a:cubicBezTo>
                <a:cubicBezTo>
                  <a:pt x="5705" y="1741"/>
                  <a:pt x="5643" y="1761"/>
                  <a:pt x="5643" y="1772"/>
                </a:cubicBezTo>
                <a:cubicBezTo>
                  <a:pt x="5653" y="1793"/>
                  <a:pt x="6308" y="1876"/>
                  <a:pt x="6350" y="1886"/>
                </a:cubicBezTo>
                <a:cubicBezTo>
                  <a:pt x="6687" y="1959"/>
                  <a:pt x="6708" y="1954"/>
                  <a:pt x="7020" y="2016"/>
                </a:cubicBezTo>
                <a:cubicBezTo>
                  <a:pt x="7508" y="2109"/>
                  <a:pt x="7836" y="2208"/>
                  <a:pt x="8267" y="2364"/>
                </a:cubicBezTo>
                <a:cubicBezTo>
                  <a:pt x="8334" y="2348"/>
                  <a:pt x="8272" y="2416"/>
                  <a:pt x="8267" y="2364"/>
                </a:cubicBezTo>
                <a:cubicBezTo>
                  <a:pt x="7784" y="2239"/>
                  <a:pt x="7342" y="2078"/>
                  <a:pt x="6781" y="2032"/>
                </a:cubicBezTo>
                <a:cubicBezTo>
                  <a:pt x="6729" y="1980"/>
                  <a:pt x="6661" y="2047"/>
                  <a:pt x="6781" y="2032"/>
                </a:cubicBezTo>
                <a:cubicBezTo>
                  <a:pt x="6791" y="2037"/>
                  <a:pt x="7145" y="2130"/>
                  <a:pt x="7150" y="2125"/>
                </a:cubicBezTo>
                <a:cubicBezTo>
                  <a:pt x="7139" y="2135"/>
                  <a:pt x="6672" y="2078"/>
                  <a:pt x="6942" y="2172"/>
                </a:cubicBezTo>
                <a:cubicBezTo>
                  <a:pt x="7035" y="2208"/>
                  <a:pt x="7165" y="2229"/>
                  <a:pt x="7295" y="2255"/>
                </a:cubicBezTo>
                <a:cubicBezTo>
                  <a:pt x="7446" y="2286"/>
                  <a:pt x="7404" y="2281"/>
                  <a:pt x="7488" y="2302"/>
                </a:cubicBezTo>
                <a:cubicBezTo>
                  <a:pt x="7649" y="2348"/>
                  <a:pt x="7295" y="2276"/>
                  <a:pt x="7280" y="2271"/>
                </a:cubicBezTo>
                <a:cubicBezTo>
                  <a:pt x="7041" y="2224"/>
                  <a:pt x="6781" y="2177"/>
                  <a:pt x="6495" y="2156"/>
                </a:cubicBezTo>
                <a:cubicBezTo>
                  <a:pt x="7124" y="2302"/>
                  <a:pt x="7851" y="2442"/>
                  <a:pt x="8459" y="2671"/>
                </a:cubicBezTo>
                <a:cubicBezTo>
                  <a:pt x="8605" y="2722"/>
                  <a:pt x="8761" y="2769"/>
                  <a:pt x="8875" y="2863"/>
                </a:cubicBezTo>
                <a:cubicBezTo>
                  <a:pt x="8942" y="2847"/>
                  <a:pt x="8880" y="2910"/>
                  <a:pt x="8875" y="2863"/>
                </a:cubicBezTo>
                <a:cubicBezTo>
                  <a:pt x="8308" y="2650"/>
                  <a:pt x="7669" y="2432"/>
                  <a:pt x="6973" y="2317"/>
                </a:cubicBezTo>
                <a:cubicBezTo>
                  <a:pt x="6734" y="2281"/>
                  <a:pt x="6479" y="2234"/>
                  <a:pt x="6251" y="2224"/>
                </a:cubicBezTo>
                <a:cubicBezTo>
                  <a:pt x="6230" y="2219"/>
                  <a:pt x="6116" y="2208"/>
                  <a:pt x="6095" y="2234"/>
                </a:cubicBezTo>
                <a:cubicBezTo>
                  <a:pt x="6121" y="2219"/>
                  <a:pt x="6287" y="2265"/>
                  <a:pt x="6277" y="2271"/>
                </a:cubicBezTo>
                <a:cubicBezTo>
                  <a:pt x="6370" y="2281"/>
                  <a:pt x="6474" y="2286"/>
                  <a:pt x="6588" y="2317"/>
                </a:cubicBezTo>
                <a:cubicBezTo>
                  <a:pt x="6687" y="2343"/>
                  <a:pt x="6760" y="2390"/>
                  <a:pt x="6557" y="2364"/>
                </a:cubicBezTo>
                <a:cubicBezTo>
                  <a:pt x="6266" y="2328"/>
                  <a:pt x="6713" y="2400"/>
                  <a:pt x="6859" y="2432"/>
                </a:cubicBezTo>
                <a:cubicBezTo>
                  <a:pt x="7768" y="2608"/>
                  <a:pt x="8584" y="2894"/>
                  <a:pt x="9296" y="3247"/>
                </a:cubicBezTo>
                <a:cubicBezTo>
                  <a:pt x="9306" y="3247"/>
                  <a:pt x="9327" y="3247"/>
                  <a:pt x="9327" y="3263"/>
                </a:cubicBezTo>
                <a:cubicBezTo>
                  <a:pt x="9394" y="3247"/>
                  <a:pt x="9327" y="3310"/>
                  <a:pt x="9327" y="3263"/>
                </a:cubicBezTo>
                <a:cubicBezTo>
                  <a:pt x="9311" y="3258"/>
                  <a:pt x="9296" y="3263"/>
                  <a:pt x="9296" y="3247"/>
                </a:cubicBezTo>
                <a:cubicBezTo>
                  <a:pt x="8215" y="2769"/>
                  <a:pt x="6921" y="2400"/>
                  <a:pt x="5565" y="2317"/>
                </a:cubicBezTo>
                <a:cubicBezTo>
                  <a:pt x="5217" y="2297"/>
                  <a:pt x="4811" y="2260"/>
                  <a:pt x="4411" y="2286"/>
                </a:cubicBezTo>
                <a:cubicBezTo>
                  <a:pt x="4193" y="2302"/>
                  <a:pt x="4520" y="2291"/>
                  <a:pt x="4655" y="2302"/>
                </a:cubicBezTo>
                <a:cubicBezTo>
                  <a:pt x="4785" y="2317"/>
                  <a:pt x="5139" y="2317"/>
                  <a:pt x="5310" y="2348"/>
                </a:cubicBezTo>
                <a:cubicBezTo>
                  <a:pt x="5430" y="2375"/>
                  <a:pt x="5123" y="2364"/>
                  <a:pt x="5035" y="2364"/>
                </a:cubicBezTo>
                <a:cubicBezTo>
                  <a:pt x="4323" y="2369"/>
                  <a:pt x="3434" y="2426"/>
                  <a:pt x="2655" y="2478"/>
                </a:cubicBezTo>
                <a:cubicBezTo>
                  <a:pt x="2411" y="2494"/>
                  <a:pt x="2005" y="2556"/>
                  <a:pt x="1694" y="2624"/>
                </a:cubicBezTo>
                <a:cubicBezTo>
                  <a:pt x="1481" y="2665"/>
                  <a:pt x="1278" y="2728"/>
                  <a:pt x="1252" y="2738"/>
                </a:cubicBezTo>
                <a:cubicBezTo>
                  <a:pt x="1252" y="2738"/>
                  <a:pt x="1257" y="2733"/>
                  <a:pt x="1262" y="2733"/>
                </a:cubicBezTo>
                <a:cubicBezTo>
                  <a:pt x="1247" y="2738"/>
                  <a:pt x="1247" y="2738"/>
                  <a:pt x="1252" y="2738"/>
                </a:cubicBezTo>
                <a:cubicBezTo>
                  <a:pt x="1148" y="2769"/>
                  <a:pt x="1044" y="2790"/>
                  <a:pt x="940" y="2832"/>
                </a:cubicBezTo>
                <a:cubicBezTo>
                  <a:pt x="706" y="2925"/>
                  <a:pt x="1138" y="2800"/>
                  <a:pt x="1195" y="2780"/>
                </a:cubicBezTo>
                <a:cubicBezTo>
                  <a:pt x="1662" y="2650"/>
                  <a:pt x="2109" y="2546"/>
                  <a:pt x="2717" y="2494"/>
                </a:cubicBezTo>
                <a:cubicBezTo>
                  <a:pt x="3008" y="2468"/>
                  <a:pt x="3320" y="2463"/>
                  <a:pt x="3663" y="2447"/>
                </a:cubicBezTo>
                <a:cubicBezTo>
                  <a:pt x="3970" y="2432"/>
                  <a:pt x="4333" y="2380"/>
                  <a:pt x="4588" y="2416"/>
                </a:cubicBezTo>
                <a:cubicBezTo>
                  <a:pt x="4785" y="2442"/>
                  <a:pt x="4526" y="2447"/>
                  <a:pt x="4411" y="2447"/>
                </a:cubicBezTo>
                <a:cubicBezTo>
                  <a:pt x="4136" y="2447"/>
                  <a:pt x="3814" y="2452"/>
                  <a:pt x="3549" y="2494"/>
                </a:cubicBezTo>
                <a:cubicBezTo>
                  <a:pt x="3377" y="2520"/>
                  <a:pt x="3757" y="2499"/>
                  <a:pt x="3819" y="2494"/>
                </a:cubicBezTo>
                <a:cubicBezTo>
                  <a:pt x="4110" y="2484"/>
                  <a:pt x="4401" y="2484"/>
                  <a:pt x="4671" y="2494"/>
                </a:cubicBezTo>
                <a:cubicBezTo>
                  <a:pt x="5586" y="2535"/>
                  <a:pt x="6438" y="2686"/>
                  <a:pt x="7285" y="2878"/>
                </a:cubicBezTo>
                <a:cubicBezTo>
                  <a:pt x="7373" y="2899"/>
                  <a:pt x="7461" y="2920"/>
                  <a:pt x="7550" y="2941"/>
                </a:cubicBezTo>
                <a:cubicBezTo>
                  <a:pt x="7597" y="2941"/>
                  <a:pt x="7638" y="2951"/>
                  <a:pt x="7659" y="2972"/>
                </a:cubicBezTo>
                <a:cubicBezTo>
                  <a:pt x="7747" y="2956"/>
                  <a:pt x="7680" y="3024"/>
                  <a:pt x="7659" y="2972"/>
                </a:cubicBezTo>
                <a:cubicBezTo>
                  <a:pt x="7612" y="2977"/>
                  <a:pt x="7571" y="2967"/>
                  <a:pt x="7550" y="2941"/>
                </a:cubicBezTo>
                <a:cubicBezTo>
                  <a:pt x="7461" y="2920"/>
                  <a:pt x="7373" y="2899"/>
                  <a:pt x="7285" y="2878"/>
                </a:cubicBezTo>
                <a:cubicBezTo>
                  <a:pt x="6043" y="2608"/>
                  <a:pt x="4359" y="2546"/>
                  <a:pt x="2894" y="2655"/>
                </a:cubicBezTo>
                <a:cubicBezTo>
                  <a:pt x="2328" y="2697"/>
                  <a:pt x="1574" y="2790"/>
                  <a:pt x="1070" y="2956"/>
                </a:cubicBezTo>
                <a:cubicBezTo>
                  <a:pt x="821" y="3039"/>
                  <a:pt x="592" y="3117"/>
                  <a:pt x="556" y="3263"/>
                </a:cubicBezTo>
                <a:cubicBezTo>
                  <a:pt x="566" y="3232"/>
                  <a:pt x="561" y="3330"/>
                  <a:pt x="556" y="3325"/>
                </a:cubicBezTo>
                <a:cubicBezTo>
                  <a:pt x="571" y="3341"/>
                  <a:pt x="686" y="3310"/>
                  <a:pt x="670" y="3341"/>
                </a:cubicBezTo>
                <a:cubicBezTo>
                  <a:pt x="634" y="3398"/>
                  <a:pt x="504" y="3330"/>
                  <a:pt x="478" y="3372"/>
                </a:cubicBezTo>
                <a:cubicBezTo>
                  <a:pt x="431" y="3440"/>
                  <a:pt x="571" y="3455"/>
                  <a:pt x="602" y="3455"/>
                </a:cubicBezTo>
                <a:cubicBezTo>
                  <a:pt x="628" y="3455"/>
                  <a:pt x="841" y="3388"/>
                  <a:pt x="670" y="3455"/>
                </a:cubicBezTo>
                <a:cubicBezTo>
                  <a:pt x="660" y="3455"/>
                  <a:pt x="628" y="3486"/>
                  <a:pt x="618" y="3486"/>
                </a:cubicBezTo>
                <a:cubicBezTo>
                  <a:pt x="561" y="3502"/>
                  <a:pt x="467" y="3460"/>
                  <a:pt x="478" y="3580"/>
                </a:cubicBezTo>
                <a:cubicBezTo>
                  <a:pt x="478" y="3616"/>
                  <a:pt x="519" y="3611"/>
                  <a:pt x="509" y="3663"/>
                </a:cubicBezTo>
                <a:cubicBezTo>
                  <a:pt x="509" y="3668"/>
                  <a:pt x="447" y="3658"/>
                  <a:pt x="447" y="3663"/>
                </a:cubicBezTo>
                <a:cubicBezTo>
                  <a:pt x="426" y="3704"/>
                  <a:pt x="473" y="3673"/>
                  <a:pt x="478" y="3719"/>
                </a:cubicBezTo>
                <a:cubicBezTo>
                  <a:pt x="473" y="3704"/>
                  <a:pt x="426" y="3781"/>
                  <a:pt x="441" y="3776"/>
                </a:cubicBezTo>
                <a:cubicBezTo>
                  <a:pt x="374" y="3839"/>
                  <a:pt x="265" y="3823"/>
                  <a:pt x="270" y="3901"/>
                </a:cubicBezTo>
                <a:cubicBezTo>
                  <a:pt x="270" y="3948"/>
                  <a:pt x="379" y="3880"/>
                  <a:pt x="395" y="3948"/>
                </a:cubicBezTo>
                <a:cubicBezTo>
                  <a:pt x="400" y="3963"/>
                  <a:pt x="93" y="4078"/>
                  <a:pt x="285" y="4124"/>
                </a:cubicBezTo>
                <a:cubicBezTo>
                  <a:pt x="327" y="4135"/>
                  <a:pt x="358" y="4135"/>
                  <a:pt x="363" y="4135"/>
                </a:cubicBezTo>
                <a:cubicBezTo>
                  <a:pt x="358" y="4135"/>
                  <a:pt x="337" y="4140"/>
                  <a:pt x="301" y="4155"/>
                </a:cubicBezTo>
                <a:cubicBezTo>
                  <a:pt x="301" y="4155"/>
                  <a:pt x="249" y="4202"/>
                  <a:pt x="254" y="4208"/>
                </a:cubicBezTo>
                <a:cubicBezTo>
                  <a:pt x="265" y="4218"/>
                  <a:pt x="504" y="4130"/>
                  <a:pt x="379" y="4187"/>
                </a:cubicBezTo>
                <a:cubicBezTo>
                  <a:pt x="405" y="4176"/>
                  <a:pt x="166" y="4291"/>
                  <a:pt x="171" y="4270"/>
                </a:cubicBezTo>
                <a:cubicBezTo>
                  <a:pt x="145" y="4343"/>
                  <a:pt x="306" y="4322"/>
                  <a:pt x="301" y="4363"/>
                </a:cubicBezTo>
                <a:cubicBezTo>
                  <a:pt x="301" y="4363"/>
                  <a:pt x="0" y="4441"/>
                  <a:pt x="156" y="4462"/>
                </a:cubicBezTo>
                <a:cubicBezTo>
                  <a:pt x="228" y="4473"/>
                  <a:pt x="280" y="4530"/>
                  <a:pt x="332" y="4540"/>
                </a:cubicBezTo>
                <a:cubicBezTo>
                  <a:pt x="379" y="4550"/>
                  <a:pt x="431" y="4519"/>
                  <a:pt x="447" y="4524"/>
                </a:cubicBezTo>
                <a:cubicBezTo>
                  <a:pt x="493" y="4550"/>
                  <a:pt x="415" y="4592"/>
                  <a:pt x="509" y="4608"/>
                </a:cubicBezTo>
                <a:cubicBezTo>
                  <a:pt x="592" y="4618"/>
                  <a:pt x="769" y="4514"/>
                  <a:pt x="1003" y="4431"/>
                </a:cubicBezTo>
                <a:cubicBezTo>
                  <a:pt x="1792" y="4140"/>
                  <a:pt x="2806" y="4130"/>
                  <a:pt x="3788" y="4046"/>
                </a:cubicBezTo>
                <a:cubicBezTo>
                  <a:pt x="4250" y="4005"/>
                  <a:pt x="4707" y="4078"/>
                  <a:pt x="5149" y="4093"/>
                </a:cubicBezTo>
                <a:cubicBezTo>
                  <a:pt x="5414" y="4104"/>
                  <a:pt x="5669" y="4104"/>
                  <a:pt x="5918" y="4124"/>
                </a:cubicBezTo>
                <a:cubicBezTo>
                  <a:pt x="6287" y="4161"/>
                  <a:pt x="6635" y="4254"/>
                  <a:pt x="6989" y="4265"/>
                </a:cubicBezTo>
                <a:cubicBezTo>
                  <a:pt x="6978" y="4254"/>
                  <a:pt x="7020" y="4239"/>
                  <a:pt x="7051" y="4270"/>
                </a:cubicBezTo>
                <a:cubicBezTo>
                  <a:pt x="7186" y="4280"/>
                  <a:pt x="7004" y="4301"/>
                  <a:pt x="7134" y="4285"/>
                </a:cubicBezTo>
                <a:cubicBezTo>
                  <a:pt x="7269" y="4270"/>
                  <a:pt x="7072" y="4332"/>
                  <a:pt x="7212" y="4317"/>
                </a:cubicBezTo>
                <a:cubicBezTo>
                  <a:pt x="7233" y="4270"/>
                  <a:pt x="7300" y="4332"/>
                  <a:pt x="7212" y="4317"/>
                </a:cubicBezTo>
                <a:cubicBezTo>
                  <a:pt x="7243" y="4343"/>
                  <a:pt x="7290" y="4348"/>
                  <a:pt x="7342" y="4348"/>
                </a:cubicBezTo>
                <a:cubicBezTo>
                  <a:pt x="7342" y="4343"/>
                  <a:pt x="7342" y="4337"/>
                  <a:pt x="7342" y="4332"/>
                </a:cubicBezTo>
                <a:cubicBezTo>
                  <a:pt x="7259" y="4353"/>
                  <a:pt x="7321" y="4285"/>
                  <a:pt x="7342" y="4332"/>
                </a:cubicBezTo>
                <a:cubicBezTo>
                  <a:pt x="7363" y="4337"/>
                  <a:pt x="7399" y="4327"/>
                  <a:pt x="7404" y="4348"/>
                </a:cubicBezTo>
                <a:cubicBezTo>
                  <a:pt x="7425" y="4353"/>
                  <a:pt x="7446" y="4358"/>
                  <a:pt x="7461" y="4363"/>
                </a:cubicBezTo>
                <a:cubicBezTo>
                  <a:pt x="7446" y="4363"/>
                  <a:pt x="7415" y="4374"/>
                  <a:pt x="7420" y="4379"/>
                </a:cubicBezTo>
                <a:cubicBezTo>
                  <a:pt x="7430" y="4389"/>
                  <a:pt x="7477" y="4374"/>
                  <a:pt x="7467" y="4363"/>
                </a:cubicBezTo>
                <a:lnTo>
                  <a:pt x="7467" y="4363"/>
                </a:lnTo>
                <a:cubicBezTo>
                  <a:pt x="7919" y="4473"/>
                  <a:pt x="8371" y="4639"/>
                  <a:pt x="8781" y="4815"/>
                </a:cubicBezTo>
                <a:cubicBezTo>
                  <a:pt x="8916" y="4873"/>
                  <a:pt x="9041" y="4971"/>
                  <a:pt x="9181" y="5023"/>
                </a:cubicBezTo>
                <a:cubicBezTo>
                  <a:pt x="9291" y="5060"/>
                  <a:pt x="9400" y="5060"/>
                  <a:pt x="9504" y="5101"/>
                </a:cubicBezTo>
                <a:cubicBezTo>
                  <a:pt x="9670" y="5169"/>
                  <a:pt x="9836" y="5298"/>
                  <a:pt x="10012" y="5408"/>
                </a:cubicBezTo>
                <a:cubicBezTo>
                  <a:pt x="10506" y="5704"/>
                  <a:pt x="10968" y="6057"/>
                  <a:pt x="11451" y="6364"/>
                </a:cubicBezTo>
                <a:cubicBezTo>
                  <a:pt x="11997" y="6712"/>
                  <a:pt x="12631" y="7013"/>
                  <a:pt x="13421" y="7195"/>
                </a:cubicBezTo>
                <a:cubicBezTo>
                  <a:pt x="13545" y="7226"/>
                  <a:pt x="13873" y="7283"/>
                  <a:pt x="13712" y="7231"/>
                </a:cubicBezTo>
                <a:cubicBezTo>
                  <a:pt x="13166" y="7044"/>
                  <a:pt x="12672" y="6946"/>
                  <a:pt x="12205" y="6701"/>
                </a:cubicBezTo>
                <a:cubicBezTo>
                  <a:pt x="12158" y="6675"/>
                  <a:pt x="11924" y="6530"/>
                  <a:pt x="12127" y="6623"/>
                </a:cubicBezTo>
                <a:cubicBezTo>
                  <a:pt x="12470" y="6779"/>
                  <a:pt x="12937" y="6972"/>
                  <a:pt x="13358" y="7086"/>
                </a:cubicBezTo>
                <a:cubicBezTo>
                  <a:pt x="13597" y="7148"/>
                  <a:pt x="13868" y="7200"/>
                  <a:pt x="14112" y="7247"/>
                </a:cubicBezTo>
                <a:cubicBezTo>
                  <a:pt x="14741" y="7361"/>
                  <a:pt x="15291" y="7356"/>
                  <a:pt x="16014" y="7387"/>
                </a:cubicBezTo>
                <a:cubicBezTo>
                  <a:pt x="16419" y="7408"/>
                  <a:pt x="17281" y="7408"/>
                  <a:pt x="17645" y="7387"/>
                </a:cubicBezTo>
                <a:cubicBezTo>
                  <a:pt x="17640" y="7387"/>
                  <a:pt x="17983" y="7398"/>
                  <a:pt x="17983" y="7356"/>
                </a:cubicBezTo>
                <a:cubicBezTo>
                  <a:pt x="17983" y="7346"/>
                  <a:pt x="17718" y="7309"/>
                  <a:pt x="17692" y="7309"/>
                </a:cubicBezTo>
                <a:cubicBezTo>
                  <a:pt x="17661" y="7309"/>
                  <a:pt x="17635" y="7340"/>
                  <a:pt x="17614" y="7340"/>
                </a:cubicBezTo>
                <a:cubicBezTo>
                  <a:pt x="17494" y="7351"/>
                  <a:pt x="17333" y="7330"/>
                  <a:pt x="17183" y="7325"/>
                </a:cubicBezTo>
                <a:cubicBezTo>
                  <a:pt x="16564" y="7299"/>
                  <a:pt x="15858" y="7314"/>
                  <a:pt x="15198" y="7263"/>
                </a:cubicBezTo>
                <a:cubicBezTo>
                  <a:pt x="14969" y="7242"/>
                  <a:pt x="14668" y="7169"/>
                  <a:pt x="14429" y="7133"/>
                </a:cubicBezTo>
                <a:cubicBezTo>
                  <a:pt x="14403" y="7122"/>
                  <a:pt x="14335" y="7153"/>
                  <a:pt x="14335" y="7117"/>
                </a:cubicBezTo>
                <a:cubicBezTo>
                  <a:pt x="14304" y="7107"/>
                  <a:pt x="14242" y="7138"/>
                  <a:pt x="14236" y="7101"/>
                </a:cubicBezTo>
                <a:cubicBezTo>
                  <a:pt x="14210" y="7091"/>
                  <a:pt x="14143" y="7122"/>
                  <a:pt x="14143" y="7086"/>
                </a:cubicBezTo>
                <a:cubicBezTo>
                  <a:pt x="14039" y="7101"/>
                  <a:pt x="14106" y="7034"/>
                  <a:pt x="14143" y="7086"/>
                </a:cubicBezTo>
                <a:cubicBezTo>
                  <a:pt x="14169" y="7096"/>
                  <a:pt x="14236" y="7065"/>
                  <a:pt x="14236" y="7101"/>
                </a:cubicBezTo>
                <a:cubicBezTo>
                  <a:pt x="14268" y="7112"/>
                  <a:pt x="14330" y="7081"/>
                  <a:pt x="14335" y="7117"/>
                </a:cubicBezTo>
                <a:cubicBezTo>
                  <a:pt x="14361" y="7127"/>
                  <a:pt x="14429" y="7096"/>
                  <a:pt x="14429" y="7133"/>
                </a:cubicBezTo>
                <a:cubicBezTo>
                  <a:pt x="14470" y="7117"/>
                  <a:pt x="14637" y="7164"/>
                  <a:pt x="14668" y="7164"/>
                </a:cubicBezTo>
                <a:cubicBezTo>
                  <a:pt x="14829" y="7179"/>
                  <a:pt x="14564" y="7122"/>
                  <a:pt x="14413" y="7101"/>
                </a:cubicBezTo>
                <a:cubicBezTo>
                  <a:pt x="14257" y="7075"/>
                  <a:pt x="14169" y="7060"/>
                  <a:pt x="14060" y="7055"/>
                </a:cubicBezTo>
                <a:cubicBezTo>
                  <a:pt x="14008" y="7101"/>
                  <a:pt x="13940" y="7034"/>
                  <a:pt x="14060" y="7055"/>
                </a:cubicBezTo>
                <a:cubicBezTo>
                  <a:pt x="13862" y="6997"/>
                  <a:pt x="14304" y="7055"/>
                  <a:pt x="14429" y="7070"/>
                </a:cubicBezTo>
                <a:cubicBezTo>
                  <a:pt x="14631" y="7096"/>
                  <a:pt x="14824" y="7143"/>
                  <a:pt x="15037" y="7148"/>
                </a:cubicBezTo>
                <a:cubicBezTo>
                  <a:pt x="15260" y="7159"/>
                  <a:pt x="15395" y="7138"/>
                  <a:pt x="15645" y="7148"/>
                </a:cubicBezTo>
                <a:cubicBezTo>
                  <a:pt x="16492" y="7190"/>
                  <a:pt x="17500" y="7210"/>
                  <a:pt x="18175" y="7117"/>
                </a:cubicBezTo>
                <a:cubicBezTo>
                  <a:pt x="18399" y="7086"/>
                  <a:pt x="18617" y="7034"/>
                  <a:pt x="18830" y="7003"/>
                </a:cubicBezTo>
                <a:cubicBezTo>
                  <a:pt x="19074" y="6972"/>
                  <a:pt x="19313" y="6966"/>
                  <a:pt x="19500" y="6909"/>
                </a:cubicBezTo>
                <a:cubicBezTo>
                  <a:pt x="19511" y="6904"/>
                  <a:pt x="19547" y="6868"/>
                  <a:pt x="19599" y="6847"/>
                </a:cubicBezTo>
                <a:cubicBezTo>
                  <a:pt x="19573" y="6857"/>
                  <a:pt x="19739" y="6847"/>
                  <a:pt x="19693" y="679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pic>
        <p:nvPicPr>
          <p:cNvPr id="5" name="Picture Placeholder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C783DF9-F7E4-45BA-9BFE-0C32CB839E1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r="24578"/>
          <a:stretch>
            <a:fillRect/>
          </a:stretch>
        </p:blipFill>
        <p:spPr>
          <a:xfrm>
            <a:off x="-762787" y="-219175"/>
            <a:ext cx="6886813" cy="6935141"/>
          </a:xfr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DC3260-0698-44C9-87B9-93A20BF566B9}"/>
              </a:ext>
            </a:extLst>
          </p:cNvPr>
          <p:cNvSpPr txBox="1">
            <a:spLocks/>
          </p:cNvSpPr>
          <p:nvPr/>
        </p:nvSpPr>
        <p:spPr>
          <a:xfrm>
            <a:off x="6337498" y="1886398"/>
            <a:ext cx="5299710" cy="51960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r>
              <a:rPr lang="en-US" sz="1867" dirty="0">
                <a:latin typeface="+mj-lt"/>
                <a:cs typeface="Arial" panose="020B0604020202020204" pitchFamily="34" charset="0"/>
              </a:rPr>
              <a:t>Advisor to boards and CEOs in Fortune 20 companies and below</a:t>
            </a:r>
          </a:p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r>
              <a:rPr lang="en-US" sz="1867" dirty="0">
                <a:latin typeface="+mj-lt"/>
                <a:cs typeface="Arial" panose="020B0604020202020204" pitchFamily="34" charset="0"/>
              </a:rPr>
              <a:t>Author of best selling book “Why Digital Transformations Fail”</a:t>
            </a:r>
          </a:p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r>
              <a:rPr lang="en-US" sz="1867" dirty="0">
                <a:latin typeface="+mj-lt"/>
                <a:cs typeface="Arial" panose="020B0604020202020204" pitchFamily="34" charset="0"/>
              </a:rPr>
              <a:t>Sought-after Keynote Speaker and Digital Transformation Evangelist</a:t>
            </a:r>
          </a:p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r>
              <a:rPr lang="en-US" sz="1867" dirty="0">
                <a:latin typeface="+mj-lt"/>
                <a:cs typeface="Arial" panose="020B0604020202020204" pitchFamily="34" charset="0"/>
                <a:sym typeface="Gill Sans" pitchFamily="84" charset="0"/>
              </a:rPr>
              <a:t>Globally recognized IT, Digital and Shared Services Influencer</a:t>
            </a:r>
          </a:p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r>
              <a:rPr lang="en-US" sz="1867" dirty="0">
                <a:latin typeface="+mj-lt"/>
                <a:cs typeface="Arial" panose="020B0604020202020204" pitchFamily="34" charset="0"/>
                <a:sym typeface="Gill Sans" pitchFamily="84" charset="0"/>
              </a:rPr>
              <a:t>30+ years in the Digital and Shared Services business, 27 years with P&amp;G</a:t>
            </a:r>
          </a:p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r>
              <a:rPr lang="en-US" sz="1867">
                <a:latin typeface="+mj-lt"/>
                <a:cs typeface="Arial" panose="020B0604020202020204" pitchFamily="34" charset="0"/>
              </a:rPr>
              <a:t>Listed on Premier </a:t>
            </a:r>
            <a:r>
              <a:rPr lang="en-US" sz="1867" dirty="0">
                <a:latin typeface="+mj-lt"/>
                <a:cs typeface="Arial" panose="020B0604020202020204" pitchFamily="34" charset="0"/>
              </a:rPr>
              <a:t>100 IT Professionals on the 2014 </a:t>
            </a:r>
            <a:r>
              <a:rPr lang="en-US" sz="1867" b="1" dirty="0">
                <a:latin typeface="+mj-lt"/>
                <a:cs typeface="Arial" panose="020B0604020202020204" pitchFamily="34" charset="0"/>
              </a:rPr>
              <a:t>Computerworld</a:t>
            </a:r>
            <a:r>
              <a:rPr lang="en-US" sz="1867" dirty="0">
                <a:latin typeface="+mj-lt"/>
                <a:cs typeface="Arial" panose="020B0604020202020204" pitchFamily="34" charset="0"/>
              </a:rPr>
              <a:t> list</a:t>
            </a:r>
          </a:p>
          <a:p>
            <a:pPr>
              <a:spcBef>
                <a:spcPct val="50000"/>
              </a:spcBef>
              <a:buClr>
                <a:srgbClr val="0099FF"/>
              </a:buClr>
              <a:buSzPct val="75000"/>
            </a:pPr>
            <a:endParaRPr lang="en-US" sz="1467" dirty="0">
              <a:latin typeface="+mj-lt"/>
              <a:cs typeface="Arial" panose="020B0604020202020204" pitchFamily="34" charset="0"/>
            </a:endParaRPr>
          </a:p>
          <a:p>
            <a:endParaRPr lang="en-US" sz="933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EE7DE4B-A320-4108-82DE-2C8F4F49EACD}"/>
              </a:ext>
            </a:extLst>
          </p:cNvPr>
          <p:cNvSpPr txBox="1">
            <a:spLocks/>
          </p:cNvSpPr>
          <p:nvPr/>
        </p:nvSpPr>
        <p:spPr>
          <a:xfrm>
            <a:off x="4182807" y="523923"/>
            <a:ext cx="5923280" cy="10452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cs typeface="Arial" panose="020B0604020202020204" pitchFamily="34" charset="0"/>
              </a:rPr>
              <a:t>About Tony Saldanha</a:t>
            </a:r>
            <a:endParaRPr kumimoji="1" lang="ja-JP" altLang="en-US" sz="4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riangle left">
            <a:extLst>
              <a:ext uri="{FF2B5EF4-FFF2-40B4-BE49-F238E27FC236}">
                <a16:creationId xmlns:a16="http://schemas.microsoft.com/office/drawing/2014/main" id="{562BD0D1-F5DD-4989-8E80-4A555D1F098B}"/>
              </a:ext>
            </a:extLst>
          </p:cNvPr>
          <p:cNvSpPr/>
          <p:nvPr/>
        </p:nvSpPr>
        <p:spPr>
          <a:xfrm rot="801187">
            <a:off x="-264345" y="1836327"/>
            <a:ext cx="6759181" cy="2911962"/>
          </a:xfrm>
          <a:prstGeom prst="triangle">
            <a:avLst>
              <a:gd name="adj" fmla="val 84031"/>
            </a:avLst>
          </a:prstGeom>
          <a:solidFill>
            <a:srgbClr val="1E2E39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riangle right">
            <a:extLst>
              <a:ext uri="{FF2B5EF4-FFF2-40B4-BE49-F238E27FC236}">
                <a16:creationId xmlns:a16="http://schemas.microsoft.com/office/drawing/2014/main" id="{6C986EB4-0E8F-4263-A90D-9EAF42DB5909}"/>
              </a:ext>
            </a:extLst>
          </p:cNvPr>
          <p:cNvSpPr/>
          <p:nvPr/>
        </p:nvSpPr>
        <p:spPr>
          <a:xfrm rot="7451616" flipH="1" flipV="1">
            <a:off x="1698126" y="-836863"/>
            <a:ext cx="2786359" cy="4108312"/>
          </a:xfrm>
          <a:prstGeom prst="triangle">
            <a:avLst>
              <a:gd name="adj" fmla="val 85418"/>
            </a:avLst>
          </a:prstGeom>
          <a:solidFill>
            <a:srgbClr val="1E2E38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Our mission Triangle">
            <a:extLst>
              <a:ext uri="{FF2B5EF4-FFF2-40B4-BE49-F238E27FC236}">
                <a16:creationId xmlns:a16="http://schemas.microsoft.com/office/drawing/2014/main" id="{0CD17C95-9E4C-4F1B-844A-3758E428765F}"/>
              </a:ext>
            </a:extLst>
          </p:cNvPr>
          <p:cNvSpPr/>
          <p:nvPr/>
        </p:nvSpPr>
        <p:spPr>
          <a:xfrm rot="12638723" flipH="1" flipV="1">
            <a:off x="4605978" y="836190"/>
            <a:ext cx="2338363" cy="4556443"/>
          </a:xfrm>
          <a:prstGeom prst="triangle">
            <a:avLst>
              <a:gd name="adj" fmla="val 8678"/>
            </a:avLst>
          </a:prstGeom>
          <a:solidFill>
            <a:srgbClr val="72A585"/>
          </a:solidFill>
          <a:ln>
            <a:noFill/>
          </a:ln>
          <a:scene3d>
            <a:camera prst="orthographicFront"/>
            <a:lightRig rig="threePt" dir="t"/>
          </a:scene3d>
          <a:sp3d extrusionH="635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6CF974B-205E-4707-BB5F-78B75087DF93}"/>
              </a:ext>
            </a:extLst>
          </p:cNvPr>
          <p:cNvSpPr/>
          <p:nvPr/>
        </p:nvSpPr>
        <p:spPr>
          <a:xfrm rot="1830062">
            <a:off x="245085" y="-299672"/>
            <a:ext cx="6854245" cy="6216425"/>
          </a:xfrm>
          <a:custGeom>
            <a:avLst/>
            <a:gdLst>
              <a:gd name="connsiteX0" fmla="*/ 0 w 6854245"/>
              <a:gd name="connsiteY0" fmla="*/ 2893180 h 6216425"/>
              <a:gd name="connsiteX1" fmla="*/ 4263986 w 6854245"/>
              <a:gd name="connsiteY1" fmla="*/ 773821 h 6216425"/>
              <a:gd name="connsiteX2" fmla="*/ 4076296 w 6854245"/>
              <a:gd name="connsiteY2" fmla="*/ 3562283 h 6216425"/>
              <a:gd name="connsiteX3" fmla="*/ 4422913 w 6854245"/>
              <a:gd name="connsiteY3" fmla="*/ 0 h 6216425"/>
              <a:gd name="connsiteX4" fmla="*/ 6340965 w 6854245"/>
              <a:gd name="connsiteY4" fmla="*/ 4117260 h 6216425"/>
              <a:gd name="connsiteX5" fmla="*/ 6854245 w 6854245"/>
              <a:gd name="connsiteY5" fmla="*/ 4207741 h 6216425"/>
              <a:gd name="connsiteX6" fmla="*/ 6442586 w 6854245"/>
              <a:gd name="connsiteY6" fmla="*/ 4335398 h 6216425"/>
              <a:gd name="connsiteX7" fmla="*/ 6564194 w 6854245"/>
              <a:gd name="connsiteY7" fmla="*/ 4596440 h 6216425"/>
              <a:gd name="connsiteX8" fmla="*/ 5600800 w 6854245"/>
              <a:gd name="connsiteY8" fmla="*/ 4596440 h 6216425"/>
              <a:gd name="connsiteX9" fmla="*/ 376809 w 6854245"/>
              <a:gd name="connsiteY9" fmla="*/ 6216425 h 6216425"/>
              <a:gd name="connsiteX10" fmla="*/ 551029 w 6854245"/>
              <a:gd name="connsiteY10" fmla="*/ 3096616 h 6216425"/>
              <a:gd name="connsiteX11" fmla="*/ 4256078 w 6854245"/>
              <a:gd name="connsiteY11" fmla="*/ 3749739 h 62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4245" h="6216425">
                <a:moveTo>
                  <a:pt x="0" y="2893180"/>
                </a:moveTo>
                <a:lnTo>
                  <a:pt x="4263986" y="773821"/>
                </a:lnTo>
                <a:lnTo>
                  <a:pt x="4076296" y="3562283"/>
                </a:lnTo>
                <a:close/>
                <a:moveTo>
                  <a:pt x="4422913" y="0"/>
                </a:moveTo>
                <a:lnTo>
                  <a:pt x="6340965" y="4117260"/>
                </a:lnTo>
                <a:lnTo>
                  <a:pt x="6854245" y="4207741"/>
                </a:lnTo>
                <a:lnTo>
                  <a:pt x="6442586" y="4335398"/>
                </a:lnTo>
                <a:lnTo>
                  <a:pt x="6564194" y="4596440"/>
                </a:lnTo>
                <a:lnTo>
                  <a:pt x="5600800" y="4596440"/>
                </a:lnTo>
                <a:lnTo>
                  <a:pt x="376809" y="6216425"/>
                </a:lnTo>
                <a:lnTo>
                  <a:pt x="551029" y="3096616"/>
                </a:lnTo>
                <a:lnTo>
                  <a:pt x="4256078" y="3749739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A0EBF2C-A5EF-4EDD-86BF-74289C738DD9}"/>
              </a:ext>
            </a:extLst>
          </p:cNvPr>
          <p:cNvGrpSpPr/>
          <p:nvPr/>
        </p:nvGrpSpPr>
        <p:grpSpPr>
          <a:xfrm>
            <a:off x="6680531" y="356994"/>
            <a:ext cx="5304246" cy="5229614"/>
            <a:chOff x="6614679" y="407927"/>
            <a:chExt cx="5304246" cy="4321846"/>
          </a:xfrm>
        </p:grpSpPr>
        <p:sp>
          <p:nvSpPr>
            <p:cNvPr id="95" name="Text Placeholder 4">
              <a:extLst>
                <a:ext uri="{FF2B5EF4-FFF2-40B4-BE49-F238E27FC236}">
                  <a16:creationId xmlns:a16="http://schemas.microsoft.com/office/drawing/2014/main" id="{A0DE71D4-3735-47A8-962D-43E434AA8858}"/>
                </a:ext>
              </a:extLst>
            </p:cNvPr>
            <p:cNvSpPr txBox="1">
              <a:spLocks/>
            </p:cNvSpPr>
            <p:nvPr/>
          </p:nvSpPr>
          <p:spPr>
            <a:xfrm>
              <a:off x="6614679" y="407927"/>
              <a:ext cx="4902200" cy="9572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3600" dirty="0">
                  <a:solidFill>
                    <a:schemeClr val="accent5"/>
                  </a:solidFill>
                  <a:latin typeface="+mj-lt"/>
                  <a:ea typeface="Droid Serif" panose="02020600060500020200" pitchFamily="18" charset="0"/>
                  <a:cs typeface="Droid Serif" panose="02020600060500020200" pitchFamily="18" charset="0"/>
                </a:rPr>
                <a:t>Contact Us</a:t>
              </a:r>
            </a:p>
          </p:txBody>
        </p:sp>
        <p:sp>
          <p:nvSpPr>
            <p:cNvPr id="96" name="Text Placeholder 5">
              <a:extLst>
                <a:ext uri="{FF2B5EF4-FFF2-40B4-BE49-F238E27FC236}">
                  <a16:creationId xmlns:a16="http://schemas.microsoft.com/office/drawing/2014/main" id="{4AC990D9-388D-4658-959B-13CE8566608A}"/>
                </a:ext>
              </a:extLst>
            </p:cNvPr>
            <p:cNvSpPr txBox="1">
              <a:spLocks/>
            </p:cNvSpPr>
            <p:nvPr/>
          </p:nvSpPr>
          <p:spPr>
            <a:xfrm>
              <a:off x="6614679" y="1579782"/>
              <a:ext cx="4902200" cy="1562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nl-NL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nl-NL" sz="1600" b="1" dirty="0">
                  <a:solidFill>
                    <a:srgbClr val="FFFF00"/>
                  </a:solidFill>
                  <a:latin typeface="+mj-lt"/>
                </a:rPr>
                <a:t>Tony Saldanha</a:t>
              </a:r>
            </a:p>
            <a:p>
              <a:pPr>
                <a:lnSpc>
                  <a:spcPct val="150000"/>
                </a:lnSpc>
              </a:pPr>
              <a:r>
                <a:rPr lang="nl-NL" sz="1400" dirty="0">
                  <a:solidFill>
                    <a:schemeClr val="accent5"/>
                  </a:solidFill>
                  <a:latin typeface="+mj-lt"/>
                </a:rPr>
                <a:t>Cell Phone: +1-513-305-8178</a:t>
              </a:r>
            </a:p>
            <a:p>
              <a:pPr>
                <a:lnSpc>
                  <a:spcPct val="150000"/>
                </a:lnSpc>
              </a:pPr>
              <a:r>
                <a:rPr lang="nl-NL" sz="1400" dirty="0">
                  <a:solidFill>
                    <a:schemeClr val="accent5"/>
                  </a:solidFill>
                  <a:latin typeface="+mj-lt"/>
                </a:rPr>
                <a:t>Email: tonys@transformant.io</a:t>
              </a:r>
            </a:p>
          </p:txBody>
        </p:sp>
        <p:sp>
          <p:nvSpPr>
            <p:cNvPr id="97" name="Text Placeholder 6">
              <a:extLst>
                <a:ext uri="{FF2B5EF4-FFF2-40B4-BE49-F238E27FC236}">
                  <a16:creationId xmlns:a16="http://schemas.microsoft.com/office/drawing/2014/main" id="{09F24B3B-20E6-48C7-9FF4-C2A97DF226D7}"/>
                </a:ext>
              </a:extLst>
            </p:cNvPr>
            <p:cNvSpPr txBox="1">
              <a:spLocks/>
            </p:cNvSpPr>
            <p:nvPr/>
          </p:nvSpPr>
          <p:spPr>
            <a:xfrm>
              <a:off x="8179137" y="3835832"/>
              <a:ext cx="3739788" cy="8255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nl-NL" sz="2000" dirty="0">
                  <a:solidFill>
                    <a:schemeClr val="accent5"/>
                  </a:solidFill>
                  <a:latin typeface="+mj-lt"/>
                </a:rPr>
                <a:t>www.transformant.io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A551A38-1B5C-4F40-9730-928874CF9900}"/>
                </a:ext>
              </a:extLst>
            </p:cNvPr>
            <p:cNvSpPr/>
            <p:nvPr/>
          </p:nvSpPr>
          <p:spPr>
            <a:xfrm rot="219317">
              <a:off x="6756323" y="3715727"/>
              <a:ext cx="1366142" cy="1014046"/>
            </a:xfrm>
            <a:custGeom>
              <a:avLst/>
              <a:gdLst>
                <a:gd name="connsiteX0" fmla="*/ 0 w 1200150"/>
                <a:gd name="connsiteY0" fmla="*/ 647700 h 647700"/>
                <a:gd name="connsiteX1" fmla="*/ 390525 w 1200150"/>
                <a:gd name="connsiteY1" fmla="*/ 0 h 647700"/>
                <a:gd name="connsiteX2" fmla="*/ 1200150 w 1200150"/>
                <a:gd name="connsiteY2" fmla="*/ 390525 h 647700"/>
                <a:gd name="connsiteX3" fmla="*/ 0 w 120015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647700">
                  <a:moveTo>
                    <a:pt x="0" y="647700"/>
                  </a:moveTo>
                  <a:lnTo>
                    <a:pt x="390525" y="0"/>
                  </a:lnTo>
                  <a:lnTo>
                    <a:pt x="1200150" y="390525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5"/>
                </a:solidFill>
              </a:endParaRPr>
            </a:p>
          </p:txBody>
        </p:sp>
        <p:pic>
          <p:nvPicPr>
            <p:cNvPr id="100" name="Graphic 99" descr="Speech">
              <a:extLst>
                <a:ext uri="{FF2B5EF4-FFF2-40B4-BE49-F238E27FC236}">
                  <a16:creationId xmlns:a16="http://schemas.microsoft.com/office/drawing/2014/main" id="{AFAA166E-2D95-4BDD-B520-A0A73CBE6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70478" y="3978254"/>
              <a:ext cx="540657" cy="540657"/>
            </a:xfrm>
            <a:prstGeom prst="rect">
              <a:avLst/>
            </a:prstGeom>
          </p:spPr>
        </p:pic>
      </p:grp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E4CBF8DD-8526-43BC-9CB0-4FCE2067CFAC}"/>
              </a:ext>
            </a:extLst>
          </p:cNvPr>
          <p:cNvSpPr/>
          <p:nvPr/>
        </p:nvSpPr>
        <p:spPr>
          <a:xfrm rot="1830062">
            <a:off x="4599836" y="796636"/>
            <a:ext cx="2352869" cy="4607853"/>
          </a:xfrm>
          <a:prstGeom prst="triangle">
            <a:avLst>
              <a:gd name="adj" fmla="val 8718"/>
            </a:avLst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86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676">
        <p159:morph option="byObject"/>
      </p:transition>
    </mc:Choice>
    <mc:Fallback xmlns="">
      <p:transition spd="slow" advTm="2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cqua">
      <a:dk1>
        <a:srgbClr val="1C1D21"/>
      </a:dk1>
      <a:lt1>
        <a:srgbClr val="EEEFF7"/>
      </a:lt1>
      <a:dk2>
        <a:srgbClr val="31353D"/>
      </a:dk2>
      <a:lt2>
        <a:srgbClr val="EEEFF9"/>
      </a:lt2>
      <a:accent1>
        <a:srgbClr val="1C1D21"/>
      </a:accent1>
      <a:accent2>
        <a:srgbClr val="31353D"/>
      </a:accent2>
      <a:accent3>
        <a:srgbClr val="445878"/>
      </a:accent3>
      <a:accent4>
        <a:srgbClr val="92CDCF"/>
      </a:accent4>
      <a:accent5>
        <a:srgbClr val="EEEFF7"/>
      </a:accent5>
      <a:accent6>
        <a:srgbClr val="E1EAF1"/>
      </a:accent6>
      <a:hlink>
        <a:srgbClr val="6A9ABC"/>
      </a:hlink>
      <a:folHlink>
        <a:srgbClr val="48A1FA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11624</TotalTime>
  <Words>412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Droid Serif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Romagnoli, Gabriele [JBVNL Non-J&amp;J]</dc:creator>
  <cp:lastModifiedBy>Tony Saldanha</cp:lastModifiedBy>
  <cp:revision>200</cp:revision>
  <dcterms:created xsi:type="dcterms:W3CDTF">2017-11-09T13:33:53Z</dcterms:created>
  <dcterms:modified xsi:type="dcterms:W3CDTF">2023-06-03T20:02:22Z</dcterms:modified>
</cp:coreProperties>
</file>